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3.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4.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5.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notesSlides/notesSlide6.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notesSlides/notesSlide7.xml" ContentType="application/vnd.openxmlformats-officedocument.presentationml.notesSlide+xml"/>
  <Override PartName="/ppt/charts/chart4.xml" ContentType="application/vnd.openxmlformats-officedocument.drawingml.chart+xml"/>
  <Override PartName="/ppt/theme/themeOverride4.xml" ContentType="application/vnd.openxmlformats-officedocument.themeOverride+xml"/>
  <Override PartName="/ppt/notesSlides/notesSlide8.xml" ContentType="application/vnd.openxmlformats-officedocument.presentationml.notesSlide+xml"/>
  <Override PartName="/ppt/charts/chart5.xml" ContentType="application/vnd.openxmlformats-officedocument.drawingml.chart+xml"/>
  <Override PartName="/ppt/theme/themeOverride5.xml" ContentType="application/vnd.openxmlformats-officedocument.themeOverride+xml"/>
  <Override PartName="/ppt/notesSlides/notesSlide9.xml" ContentType="application/vnd.openxmlformats-officedocument.presentationml.notesSlide+xml"/>
  <Override PartName="/ppt/charts/chart6.xml" ContentType="application/vnd.openxmlformats-officedocument.drawingml.chart+xml"/>
  <Override PartName="/ppt/theme/themeOverride6.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7.xml" ContentType="application/vnd.openxmlformats-officedocument.drawingml.chart+xml"/>
  <Override PartName="/ppt/theme/themeOverride7.xml" ContentType="application/vnd.openxmlformats-officedocument.themeOverride+xml"/>
  <Override PartName="/ppt/notesSlides/notesSlide12.xml" ContentType="application/vnd.openxmlformats-officedocument.presentationml.notesSlide+xml"/>
  <Override PartName="/ppt/charts/chart8.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8.xml" ContentType="application/vnd.openxmlformats-officedocument.themeOverride+xml"/>
  <Override PartName="/ppt/notesSlides/notesSlide13.xml" ContentType="application/vnd.openxmlformats-officedocument.presentationml.notesSlide+xml"/>
  <Override PartName="/ppt/charts/chart9.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9.xml" ContentType="application/vnd.openxmlformats-officedocument.themeOverride+xml"/>
  <Override PartName="/ppt/notesSlides/notesSlide14.xml" ContentType="application/vnd.openxmlformats-officedocument.presentationml.notesSlide+xml"/>
  <Override PartName="/ppt/charts/chart10.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10.xml" ContentType="application/vnd.openxmlformats-officedocument.themeOverr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1.xml" ContentType="application/vnd.openxmlformats-officedocument.drawingml.chart+xml"/>
  <Override PartName="/ppt/theme/themeOverride11.xml" ContentType="application/vnd.openxmlformats-officedocument.themeOverr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12.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114" r:id="rId4"/>
    <p:sldMasterId id="2147484130" r:id="rId5"/>
    <p:sldMasterId id="2147484146" r:id="rId6"/>
    <p:sldMasterId id="2147484162" r:id="rId7"/>
    <p:sldMasterId id="2147484179" r:id="rId8"/>
  </p:sldMasterIdLst>
  <p:notesMasterIdLst>
    <p:notesMasterId r:id="rId34"/>
  </p:notesMasterIdLst>
  <p:handoutMasterIdLst>
    <p:handoutMasterId r:id="rId35"/>
  </p:handoutMasterIdLst>
  <p:sldIdLst>
    <p:sldId id="256" r:id="rId9"/>
    <p:sldId id="1586" r:id="rId10"/>
    <p:sldId id="1620" r:id="rId11"/>
    <p:sldId id="1824" r:id="rId12"/>
    <p:sldId id="1854" r:id="rId13"/>
    <p:sldId id="1816" r:id="rId14"/>
    <p:sldId id="1805" r:id="rId15"/>
    <p:sldId id="1844" r:id="rId16"/>
    <p:sldId id="1820" r:id="rId17"/>
    <p:sldId id="1843" r:id="rId18"/>
    <p:sldId id="1845" r:id="rId19"/>
    <p:sldId id="1812" r:id="rId20"/>
    <p:sldId id="1852" r:id="rId21"/>
    <p:sldId id="1853" r:id="rId22"/>
    <p:sldId id="1858" r:id="rId23"/>
    <p:sldId id="1859" r:id="rId24"/>
    <p:sldId id="1866" r:id="rId25"/>
    <p:sldId id="1861" r:id="rId26"/>
    <p:sldId id="1838" r:id="rId27"/>
    <p:sldId id="1862" r:id="rId28"/>
    <p:sldId id="1865" r:id="rId29"/>
    <p:sldId id="1829" r:id="rId30"/>
    <p:sldId id="1867" r:id="rId31"/>
    <p:sldId id="1863" r:id="rId32"/>
    <p:sldId id="1864" r:id="rId33"/>
  </p:sldIdLst>
  <p:sldSz cx="12192000" cy="6858000"/>
  <p:notesSz cx="6797675" cy="9926638"/>
  <p:defaultTextStyle>
    <a:defPPr>
      <a:defRPr lang="cs-CZ"/>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2" pos="2026" userDrawn="1">
          <p15:clr>
            <a:srgbClr val="A4A3A4"/>
          </p15:clr>
        </p15:guide>
        <p15:guide id="14" pos="7605" userDrawn="1">
          <p15:clr>
            <a:srgbClr val="A4A3A4"/>
          </p15:clr>
        </p15:guide>
        <p15:guide id="16" pos="5654" userDrawn="1">
          <p15:clr>
            <a:srgbClr val="A4A3A4"/>
          </p15:clr>
        </p15:guide>
        <p15:guide id="17" pos="75" userDrawn="1">
          <p15:clr>
            <a:srgbClr val="A4A3A4"/>
          </p15:clr>
        </p15:guide>
        <p15:guide id="18" orient="horz" pos="4247" userDrawn="1">
          <p15:clr>
            <a:srgbClr val="A4A3A4"/>
          </p15:clr>
        </p15:guide>
        <p15:guide id="19" orient="horz" pos="1117" userDrawn="1">
          <p15:clr>
            <a:srgbClr val="A4A3A4"/>
          </p15:clr>
        </p15:guide>
        <p15:guide id="20" pos="7310" userDrawn="1">
          <p15:clr>
            <a:srgbClr val="A4A3A4"/>
          </p15:clr>
        </p15:guide>
        <p15:guide id="22" pos="3840" userDrawn="1">
          <p15:clr>
            <a:srgbClr val="A4A3A4"/>
          </p15:clr>
        </p15:guide>
        <p15:guide id="23" pos="370" userDrawn="1">
          <p15:clr>
            <a:srgbClr val="A4A3A4"/>
          </p15:clr>
        </p15:guide>
        <p15:guide id="24" orient="horz" pos="3430" userDrawn="1">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Tereza Plistilova" initials="TP" lastIdx="1" clrIdx="6">
    <p:extLst>
      <p:ext uri="{19B8F6BF-5375-455C-9EA6-DF929625EA0E}">
        <p15:presenceInfo xmlns:p15="http://schemas.microsoft.com/office/powerpoint/2012/main" userId="S::Tereza.Plistilova@ipsos.com::2e5c7a4b-89a6-444a-a038-709385323ef7" providerId="AD"/>
      </p:ext>
    </p:extLst>
  </p:cmAuthor>
  <p:cmAuthor id="1" name="externista.ipsos" initials="e" lastIdx="18" clrIdx="0"/>
  <p:cmAuthor id="2" name="Tereza Horáková - Ipsos" initials="TH-I" lastIdx="7" clrIdx="1"/>
  <p:cmAuthor id="3" name="Magdalena Benova" initials="MB" lastIdx="17" clrIdx="2"/>
  <p:cmAuthor id="4" name="Zora Vasulinova" initials="ZV" lastIdx="8" clrIdx="3"/>
  <p:cmAuthor id="5" name="Katerina Kolarova" initials="KK" lastIdx="1" clrIdx="4">
    <p:extLst>
      <p:ext uri="{19B8F6BF-5375-455C-9EA6-DF929625EA0E}">
        <p15:presenceInfo xmlns:p15="http://schemas.microsoft.com/office/powerpoint/2012/main" userId="S::Katerina.Kolarova@ipsos.com::7926dcf8-7231-4ffe-a0c5-1c5dc24b9aa0" providerId="AD"/>
      </p:ext>
    </p:extLst>
  </p:cmAuthor>
  <p:cmAuthor id="6" name="Michal Kormaňák - Ipsos" initials="MK-I" lastIdx="1" clrIdx="5">
    <p:extLst>
      <p:ext uri="{19B8F6BF-5375-455C-9EA6-DF929625EA0E}">
        <p15:presenceInfo xmlns:p15="http://schemas.microsoft.com/office/powerpoint/2012/main" userId="S::Michal.Kormanak@ipsos.com::a13b3441-23dc-4cf3-a4be-f907fcd9c64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D9C"/>
    <a:srgbClr val="135868"/>
    <a:srgbClr val="7F7F7F"/>
    <a:srgbClr val="00827A"/>
    <a:srgbClr val="FFFFFF"/>
    <a:srgbClr val="000000"/>
    <a:srgbClr val="BFBFBF"/>
    <a:srgbClr val="A6A6A6"/>
    <a:srgbClr val="262626"/>
    <a:srgbClr val="08828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Bez stylu, bez mřížky">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1E4AEA4-8DFA-4A89-87EB-49C32662AFE0}" styleName="Střední styl 2 – zvýraznění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A107856-5554-42FB-B03E-39F5DBC370BA}" styleName="Střední styl 4 – zvýraznění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3B4B98B0-60AC-42C2-AFA5-B58CD77FA1E5}" styleName="Světlý styl 1 – zvýraznění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FD0F851-EC5A-4D38-B0AD-8093EC10F338}" styleName="Světlý styl 1 – zvýraznění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9D7B26C5-4107-4FEC-AEDC-1716B250A1EF}" styleName="Světlý styl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C083E6E3-FA7D-4D7B-A595-EF9225AFEA82}" styleName="Světlý styl 1 – zvýraznění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8FB837D-C827-4EFA-A057-4D05807E0F7C}" styleName="Styl s motivem 1 – zvýraznění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316" autoAdjust="0"/>
    <p:restoredTop sz="93792" autoAdjust="0"/>
  </p:normalViewPr>
  <p:slideViewPr>
    <p:cSldViewPr showGuides="1">
      <p:cViewPr varScale="1">
        <p:scale>
          <a:sx n="114" d="100"/>
          <a:sy n="114" d="100"/>
        </p:scale>
        <p:origin x="510" y="102"/>
      </p:cViewPr>
      <p:guideLst>
        <p:guide pos="2026"/>
        <p:guide pos="7605"/>
        <p:guide pos="5654"/>
        <p:guide pos="75"/>
        <p:guide orient="horz" pos="4247"/>
        <p:guide orient="horz" pos="1117"/>
        <p:guide pos="7310"/>
        <p:guide pos="3840"/>
        <p:guide pos="370"/>
        <p:guide orient="horz" pos="3430"/>
      </p:guideLst>
    </p:cSldViewPr>
  </p:slideViewPr>
  <p:outlineViewPr>
    <p:cViewPr>
      <p:scale>
        <a:sx n="33" d="100"/>
        <a:sy n="33" d="100"/>
      </p:scale>
      <p:origin x="0" y="0"/>
    </p:cViewPr>
  </p:outlineViewPr>
  <p:notesTextViewPr>
    <p:cViewPr>
      <p:scale>
        <a:sx n="1" d="1"/>
        <a:sy n="1" d="1"/>
      </p:scale>
      <p:origin x="0" y="0"/>
    </p:cViewPr>
  </p:notesTextViewPr>
  <p:sorterViewPr>
    <p:cViewPr>
      <p:scale>
        <a:sx n="110" d="100"/>
        <a:sy n="110" d="100"/>
      </p:scale>
      <p:origin x="0" y="-15737"/>
    </p:cViewPr>
  </p:sorterViewPr>
  <p:notesViewPr>
    <p:cSldViewPr showGuides="1">
      <p:cViewPr varScale="1">
        <p:scale>
          <a:sx n="77" d="100"/>
          <a:sy n="77" d="100"/>
        </p:scale>
        <p:origin x="4002" y="114"/>
      </p:cViewPr>
      <p:guideLst>
        <p:guide orient="horz" pos="3126"/>
        <p:guide pos="2141"/>
      </p:guideLst>
    </p:cSldViewPr>
  </p:notes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theme" Target="theme/theme1.xml"/><Relationship Id="rId21" Type="http://schemas.openxmlformats.org/officeDocument/2006/relationships/slide" Target="slides/slide13.xml"/><Relationship Id="rId34" Type="http://schemas.openxmlformats.org/officeDocument/2006/relationships/notesMaster" Target="notesMasters/notesMaster1.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commentAuthors" Target="commentAuthor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handoutMaster" Target="handoutMasters/handoutMaster1.xml"/><Relationship Id="rId8" Type="http://schemas.openxmlformats.org/officeDocument/2006/relationships/slideMaster" Target="slideMasters/slideMaster5.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10.xlsx"/><Relationship Id="rId1" Type="http://schemas.openxmlformats.org/officeDocument/2006/relationships/themeOverride" Target="../theme/themeOverrid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4.xml"/><Relationship Id="rId1" Type="http://schemas.microsoft.com/office/2011/relationships/chartStyle" Target="style4.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7.xml"/></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4558792192488629"/>
          <c:y val="3.2371631519594601E-2"/>
          <c:w val="0.50895528912088095"/>
          <c:h val="0.96762836848040545"/>
        </c:manualLayout>
      </c:layout>
      <c:barChart>
        <c:barDir val="bar"/>
        <c:grouping val="clustered"/>
        <c:varyColors val="0"/>
        <c:ser>
          <c:idx val="0"/>
          <c:order val="0"/>
          <c:tx>
            <c:strRef>
              <c:f>Sheet1!$B$1</c:f>
              <c:strCache>
                <c:ptCount val="1"/>
                <c:pt idx="0">
                  <c:v>2023</c:v>
                </c:pt>
              </c:strCache>
            </c:strRef>
          </c:tx>
          <c:spPr>
            <a:solidFill>
              <a:srgbClr val="135868"/>
            </a:solidFill>
            <a:ln>
              <a:noFill/>
            </a:ln>
            <a:effectLst/>
          </c:spPr>
          <c:invertIfNegative val="0"/>
          <c:dPt>
            <c:idx val="0"/>
            <c:invertIfNegative val="0"/>
            <c:bubble3D val="0"/>
            <c:extLst>
              <c:ext xmlns:c16="http://schemas.microsoft.com/office/drawing/2014/chart" uri="{C3380CC4-5D6E-409C-BE32-E72D297353CC}">
                <c16:uniqueId val="{00000000-C748-4A1E-805F-60DD9CD42BB0}"/>
              </c:ext>
            </c:extLst>
          </c:dPt>
          <c:dPt>
            <c:idx val="1"/>
            <c:invertIfNegative val="0"/>
            <c:bubble3D val="0"/>
            <c:extLst>
              <c:ext xmlns:c16="http://schemas.microsoft.com/office/drawing/2014/chart" uri="{C3380CC4-5D6E-409C-BE32-E72D297353CC}">
                <c16:uniqueId val="{00000001-C748-4A1E-805F-60DD9CD42BB0}"/>
              </c:ext>
            </c:extLst>
          </c:dPt>
          <c:dPt>
            <c:idx val="2"/>
            <c:invertIfNegative val="0"/>
            <c:bubble3D val="0"/>
            <c:extLst>
              <c:ext xmlns:c16="http://schemas.microsoft.com/office/drawing/2014/chart" uri="{C3380CC4-5D6E-409C-BE32-E72D297353CC}">
                <c16:uniqueId val="{00000002-C748-4A1E-805F-60DD9CD42BB0}"/>
              </c:ext>
            </c:extLst>
          </c:dPt>
          <c:dPt>
            <c:idx val="3"/>
            <c:invertIfNegative val="0"/>
            <c:bubble3D val="0"/>
            <c:extLst>
              <c:ext xmlns:c16="http://schemas.microsoft.com/office/drawing/2014/chart" uri="{C3380CC4-5D6E-409C-BE32-E72D297353CC}">
                <c16:uniqueId val="{00000003-C748-4A1E-805F-60DD9CD42BB0}"/>
              </c:ext>
            </c:extLst>
          </c:dPt>
          <c:dPt>
            <c:idx val="4"/>
            <c:invertIfNegative val="0"/>
            <c:bubble3D val="0"/>
            <c:extLst>
              <c:ext xmlns:c16="http://schemas.microsoft.com/office/drawing/2014/chart" uri="{C3380CC4-5D6E-409C-BE32-E72D297353CC}">
                <c16:uniqueId val="{00000004-C748-4A1E-805F-60DD9CD42BB0}"/>
              </c:ext>
            </c:extLst>
          </c:dPt>
          <c:dLbls>
            <c:numFmt formatCode="#,##0&quot;%&quot;;\-#,##0" sourceLinked="0"/>
            <c:spPr>
              <a:noFill/>
              <a:ln>
                <a:noFill/>
              </a:ln>
              <a:effectLst/>
            </c:spPr>
            <c:txPr>
              <a:bodyPr/>
              <a:lstStyle/>
              <a:p>
                <a:pPr>
                  <a:defRPr sz="1100" b="1">
                    <a:solidFill>
                      <a:srgbClr val="135868"/>
                    </a:solidFill>
                  </a:defRPr>
                </a:pPr>
                <a:endParaRPr lang="cs-CZ"/>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Rozhodně ano, vždy si vystačím sám/sama</c:v>
                </c:pt>
                <c:pt idx="1">
                  <c:v>Většinou ano, ale v některých případech se raději poradím</c:v>
                </c:pt>
                <c:pt idx="2">
                  <c:v>Spíše ne, často si nevím rady</c:v>
                </c:pt>
                <c:pt idx="3">
                  <c:v>Rozhodně ne, v oblasti financí se vůbec nevyznám</c:v>
                </c:pt>
              </c:strCache>
            </c:strRef>
          </c:cat>
          <c:val>
            <c:numRef>
              <c:f>Sheet1!$B$2:$B$5</c:f>
              <c:numCache>
                <c:formatCode>General</c:formatCode>
                <c:ptCount val="4"/>
                <c:pt idx="0">
                  <c:v>12.438000000000001</c:v>
                </c:pt>
                <c:pt idx="1">
                  <c:v>63.08</c:v>
                </c:pt>
                <c:pt idx="2">
                  <c:v>19.940999999999999</c:v>
                </c:pt>
                <c:pt idx="3">
                  <c:v>4.5410000000000004</c:v>
                </c:pt>
              </c:numCache>
            </c:numRef>
          </c:val>
          <c:extLst>
            <c:ext xmlns:c16="http://schemas.microsoft.com/office/drawing/2014/chart" uri="{C3380CC4-5D6E-409C-BE32-E72D297353CC}">
              <c16:uniqueId val="{00000005-C748-4A1E-805F-60DD9CD42BB0}"/>
            </c:ext>
          </c:extLst>
        </c:ser>
        <c:ser>
          <c:idx val="1"/>
          <c:order val="1"/>
          <c:tx>
            <c:strRef>
              <c:f>Sheet1!$C$1</c:f>
              <c:strCache>
                <c:ptCount val="1"/>
                <c:pt idx="0">
                  <c:v>2022</c:v>
                </c:pt>
              </c:strCache>
            </c:strRef>
          </c:tx>
          <c:spPr>
            <a:solidFill>
              <a:srgbClr val="7F7F7F"/>
            </a:solidFill>
          </c:spPr>
          <c:invertIfNegative val="0"/>
          <c:dLbls>
            <c:numFmt formatCode="#,##0&quot;%&quot;;\-#,##0" sourceLinked="0"/>
            <c:spPr>
              <a:noFill/>
              <a:ln>
                <a:noFill/>
              </a:ln>
              <a:effectLst/>
            </c:spPr>
            <c:txPr>
              <a:bodyPr/>
              <a:lstStyle/>
              <a:p>
                <a:pPr>
                  <a:defRPr sz="1100">
                    <a:solidFill>
                      <a:srgbClr val="7F7F7F"/>
                    </a:solidFill>
                  </a:defRPr>
                </a:pPr>
                <a:endParaRPr lang="cs-CZ"/>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Rozhodně ano, vždy si vystačím sám/sama</c:v>
                </c:pt>
                <c:pt idx="1">
                  <c:v>Většinou ano, ale v některých případech se raději poradím</c:v>
                </c:pt>
                <c:pt idx="2">
                  <c:v>Spíše ne, často si nevím rady</c:v>
                </c:pt>
                <c:pt idx="3">
                  <c:v>Rozhodně ne, v oblasti financí se vůbec nevyznám</c:v>
                </c:pt>
              </c:strCache>
            </c:strRef>
          </c:cat>
          <c:val>
            <c:numRef>
              <c:f>Sheet1!$C$2:$C$5</c:f>
              <c:numCache>
                <c:formatCode>General</c:formatCode>
                <c:ptCount val="4"/>
                <c:pt idx="0">
                  <c:v>12.7</c:v>
                </c:pt>
                <c:pt idx="1">
                  <c:v>59.643000000000001</c:v>
                </c:pt>
                <c:pt idx="2">
                  <c:v>22.106999999999999</c:v>
                </c:pt>
                <c:pt idx="3">
                  <c:v>5.55</c:v>
                </c:pt>
              </c:numCache>
            </c:numRef>
          </c:val>
          <c:extLst>
            <c:ext xmlns:c16="http://schemas.microsoft.com/office/drawing/2014/chart" uri="{C3380CC4-5D6E-409C-BE32-E72D297353CC}">
              <c16:uniqueId val="{00000006-C748-4A1E-805F-60DD9CD42BB0}"/>
            </c:ext>
          </c:extLst>
        </c:ser>
        <c:ser>
          <c:idx val="2"/>
          <c:order val="2"/>
          <c:tx>
            <c:strRef>
              <c:f>Sheet1!$D$1</c:f>
              <c:strCache>
                <c:ptCount val="1"/>
                <c:pt idx="0">
                  <c:v>2021</c:v>
                </c:pt>
              </c:strCache>
            </c:strRef>
          </c:tx>
          <c:spPr>
            <a:solidFill>
              <a:srgbClr val="FFFFFF">
                <a:lumMod val="75000"/>
              </a:srgbClr>
            </a:solidFill>
          </c:spPr>
          <c:invertIfNegative val="0"/>
          <c:dLbls>
            <c:numFmt formatCode="#,##0&quot;%&quot;;\-#,##0" sourceLinked="0"/>
            <c:spPr>
              <a:noFill/>
              <a:ln>
                <a:noFill/>
              </a:ln>
              <a:effectLst/>
            </c:spPr>
            <c:txPr>
              <a:bodyPr wrap="square" lIns="38100" tIns="19050" rIns="38100" bIns="19050" anchor="ctr">
                <a:spAutoFit/>
              </a:bodyPr>
              <a:lstStyle/>
              <a:p>
                <a:pPr>
                  <a:defRPr sz="1100">
                    <a:solidFill>
                      <a:srgbClr val="BFBFBF"/>
                    </a:solidFill>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Rozhodně ano, vždy si vystačím sám/sama</c:v>
                </c:pt>
                <c:pt idx="1">
                  <c:v>Většinou ano, ale v některých případech se raději poradím</c:v>
                </c:pt>
                <c:pt idx="2">
                  <c:v>Spíše ne, často si nevím rady</c:v>
                </c:pt>
                <c:pt idx="3">
                  <c:v>Rozhodně ne, v oblasti financí se vůbec nevyznám</c:v>
                </c:pt>
              </c:strCache>
            </c:strRef>
          </c:cat>
          <c:val>
            <c:numRef>
              <c:f>Sheet1!$D$2:$D$5</c:f>
              <c:numCache>
                <c:formatCode>General</c:formatCode>
                <c:ptCount val="4"/>
                <c:pt idx="0">
                  <c:v>8.3000000000000007</c:v>
                </c:pt>
                <c:pt idx="1">
                  <c:v>63.3</c:v>
                </c:pt>
                <c:pt idx="2">
                  <c:v>21.5</c:v>
                </c:pt>
                <c:pt idx="3">
                  <c:v>6.9</c:v>
                </c:pt>
              </c:numCache>
            </c:numRef>
          </c:val>
          <c:extLst>
            <c:ext xmlns:c16="http://schemas.microsoft.com/office/drawing/2014/chart" uri="{C3380CC4-5D6E-409C-BE32-E72D297353CC}">
              <c16:uniqueId val="{00000006-071E-41C6-ADE9-AAEA9DD3E9ED}"/>
            </c:ext>
          </c:extLst>
        </c:ser>
        <c:dLbls>
          <c:showLegendKey val="0"/>
          <c:showVal val="0"/>
          <c:showCatName val="0"/>
          <c:showSerName val="0"/>
          <c:showPercent val="0"/>
          <c:showBubbleSize val="0"/>
        </c:dLbls>
        <c:gapWidth val="50"/>
        <c:axId val="344835040"/>
        <c:axId val="344835432"/>
      </c:barChart>
      <c:catAx>
        <c:axId val="344835040"/>
        <c:scaling>
          <c:orientation val="maxMin"/>
        </c:scaling>
        <c:delete val="1"/>
        <c:axPos val="l"/>
        <c:numFmt formatCode="General" sourceLinked="0"/>
        <c:majorTickMark val="out"/>
        <c:minorTickMark val="none"/>
        <c:tickLblPos val="nextTo"/>
        <c:crossAx val="344835432"/>
        <c:crosses val="autoZero"/>
        <c:auto val="1"/>
        <c:lblAlgn val="ctr"/>
        <c:lblOffset val="0"/>
        <c:noMultiLvlLbl val="0"/>
      </c:catAx>
      <c:valAx>
        <c:axId val="344835432"/>
        <c:scaling>
          <c:orientation val="minMax"/>
          <c:max val="100"/>
          <c:min val="0"/>
        </c:scaling>
        <c:delete val="1"/>
        <c:axPos val="b"/>
        <c:numFmt formatCode="#,##0&quot;%&quot;;\-#,##0" sourceLinked="0"/>
        <c:majorTickMark val="out"/>
        <c:minorTickMark val="none"/>
        <c:tickLblPos val="nextTo"/>
        <c:crossAx val="344835040"/>
        <c:crosses val="max"/>
        <c:crossBetween val="between"/>
        <c:majorUnit val="20"/>
      </c:valAx>
      <c:spPr>
        <a:noFill/>
        <a:ln w="25400">
          <a:noFill/>
        </a:ln>
      </c:spPr>
    </c:plotArea>
    <c:legend>
      <c:legendPos val="b"/>
      <c:layout>
        <c:manualLayout>
          <c:xMode val="edge"/>
          <c:yMode val="edge"/>
          <c:x val="0.54055059456053156"/>
          <c:y val="0.53533985533635631"/>
          <c:w val="0.32584926605306835"/>
          <c:h val="7.057984893541952E-2"/>
        </c:manualLayout>
      </c:layout>
      <c:overlay val="0"/>
      <c:txPr>
        <a:bodyPr/>
        <a:lstStyle/>
        <a:p>
          <a:pPr>
            <a:defRPr sz="1100">
              <a:solidFill>
                <a:srgbClr val="0D0D0D"/>
              </a:solidFill>
            </a:defRPr>
          </a:pPr>
          <a:endParaRPr lang="cs-CZ"/>
        </a:p>
      </c:txPr>
    </c:legend>
    <c:plotVisOnly val="1"/>
    <c:dispBlanksAs val="gap"/>
    <c:showDLblsOverMax val="0"/>
  </c:chart>
  <c:spPr>
    <a:ln>
      <a:noFill/>
    </a:ln>
  </c:spPr>
  <c:txPr>
    <a:bodyPr/>
    <a:lstStyle/>
    <a:p>
      <a:pPr>
        <a:defRPr sz="1200">
          <a:solidFill>
            <a:schemeClr val="bg1"/>
          </a:solidFill>
        </a:defRPr>
      </a:pPr>
      <a:endParaRPr lang="cs-CZ"/>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191865041490407E-2"/>
          <c:y val="0"/>
          <c:w val="0.97933281674750627"/>
          <c:h val="0.68656580347582852"/>
        </c:manualLayout>
      </c:layout>
      <c:barChart>
        <c:barDir val="col"/>
        <c:grouping val="clustered"/>
        <c:varyColors val="0"/>
        <c:ser>
          <c:idx val="0"/>
          <c:order val="0"/>
          <c:tx>
            <c:strRef>
              <c:f>List1!$A$2</c:f>
              <c:strCache>
                <c:ptCount val="1"/>
                <c:pt idx="0">
                  <c:v>2023</c:v>
                </c:pt>
              </c:strCache>
            </c:strRef>
          </c:tx>
          <c:spPr>
            <a:solidFill>
              <a:srgbClr val="135868"/>
            </a:solidFill>
            <a:ln>
              <a:noFill/>
            </a:ln>
            <a:effectLst/>
          </c:spPr>
          <c:invertIfNegative val="0"/>
          <c:dLbls>
            <c:dLbl>
              <c:idx val="1"/>
              <c:layout>
                <c:manualLayout>
                  <c:x val="-3.0889931633528819E-3"/>
                  <c:y val="-3.050325832715854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0DD-4642-9D6A-1D6A843CBE7F}"/>
                </c:ext>
              </c:extLst>
            </c:dLbl>
            <c:numFmt formatCode="#,##0&quot;%&quot;;\-#,##0" sourceLinked="0"/>
            <c:spPr>
              <a:noFill/>
              <a:ln>
                <a:noFill/>
              </a:ln>
              <a:effectLst/>
            </c:spPr>
            <c:txPr>
              <a:bodyPr rot="0" spcFirstLastPara="1" vertOverflow="clip" horzOverflow="clip" vert="horz" wrap="square" lIns="36576" tIns="18288" rIns="36576" bIns="18288" anchor="ctr" anchorCtr="1">
                <a:spAutoFit/>
              </a:bodyPr>
              <a:lstStyle/>
              <a:p>
                <a:pPr>
                  <a:defRPr sz="1197" b="1" i="0" u="none" strike="noStrike" kern="1200" baseline="0">
                    <a:solidFill>
                      <a:srgbClr val="135868"/>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showLeaderLines val="0"/>
              </c:ext>
            </c:extLst>
          </c:dLbls>
          <c:cat>
            <c:strRef>
              <c:f>List1!$B$1:$F$1</c:f>
              <c:strCache>
                <c:ptCount val="5"/>
                <c:pt idx="0">
                  <c:v>Do
 1 000 Kč</c:v>
                </c:pt>
                <c:pt idx="1">
                  <c:v>1 001 až
 2 500 Kč</c:v>
                </c:pt>
                <c:pt idx="2">
                  <c:v>2 501 až
 4 000 Kč</c:v>
                </c:pt>
                <c:pt idx="3">
                  <c:v>Nad
 5 000 Kč</c:v>
                </c:pt>
                <c:pt idx="4">
                  <c:v>Nad
 10 000 Kč</c:v>
                </c:pt>
              </c:strCache>
            </c:strRef>
          </c:cat>
          <c:val>
            <c:numRef>
              <c:f>List1!$B$2:$F$2</c:f>
              <c:numCache>
                <c:formatCode>General</c:formatCode>
                <c:ptCount val="5"/>
                <c:pt idx="0">
                  <c:v>25.376000000000001</c:v>
                </c:pt>
                <c:pt idx="1">
                  <c:v>30.550999999999998</c:v>
                </c:pt>
                <c:pt idx="2">
                  <c:v>18.864999999999998</c:v>
                </c:pt>
                <c:pt idx="3">
                  <c:v>11.352</c:v>
                </c:pt>
                <c:pt idx="4">
                  <c:v>5.1749999999999998</c:v>
                </c:pt>
              </c:numCache>
            </c:numRef>
          </c:val>
          <c:extLst>
            <c:ext xmlns:c16="http://schemas.microsoft.com/office/drawing/2014/chart" uri="{C3380CC4-5D6E-409C-BE32-E72D297353CC}">
              <c16:uniqueId val="{00000001-00DD-4642-9D6A-1D6A843CBE7F}"/>
            </c:ext>
          </c:extLst>
        </c:ser>
        <c:ser>
          <c:idx val="1"/>
          <c:order val="1"/>
          <c:tx>
            <c:strRef>
              <c:f>List1!$A$3</c:f>
              <c:strCache>
                <c:ptCount val="1"/>
                <c:pt idx="0">
                  <c:v>2022</c:v>
                </c:pt>
              </c:strCache>
            </c:strRef>
          </c:tx>
          <c:spPr>
            <a:solidFill>
              <a:srgbClr val="7F7F7F"/>
            </a:solidFill>
            <a:ln>
              <a:noFill/>
            </a:ln>
            <a:effectLst/>
          </c:spPr>
          <c:invertIfNegative val="0"/>
          <c:dLbls>
            <c:dLbl>
              <c:idx val="0"/>
              <c:layout>
                <c:manualLayout>
                  <c:x val="7.8525040058590803E-3"/>
                  <c:y val="-4.5402529171124995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0DD-4642-9D6A-1D6A843CBE7F}"/>
                </c:ext>
              </c:extLst>
            </c:dLbl>
            <c:dLbl>
              <c:idx val="1"/>
              <c:layout>
                <c:manualLayout>
                  <c:x val="2.3835087889476387E-4"/>
                  <c:y val="-1.628382488698392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0DD-4642-9D6A-1D6A843CBE7F}"/>
                </c:ext>
              </c:extLst>
            </c:dLbl>
            <c:dLbl>
              <c:idx val="2"/>
              <c:layout>
                <c:manualLayout>
                  <c:x val="5.8893780043942391E-3"/>
                  <c:y val="-4.540252917112582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0DD-4642-9D6A-1D6A843CBE7F}"/>
                </c:ext>
              </c:extLst>
            </c:dLbl>
            <c:dLbl>
              <c:idx val="3"/>
              <c:layout>
                <c:manualLayout>
                  <c:x val="9.8156300073237793E-3"/>
                  <c:y val="-8.3237008586036413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00DD-4642-9D6A-1D6A843CBE7F}"/>
                </c:ext>
              </c:extLst>
            </c:dLbl>
            <c:dLbl>
              <c:idx val="5"/>
              <c:layout>
                <c:manualLayout>
                  <c:x val="1.5705008011718018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00DD-4642-9D6A-1D6A843CBE7F}"/>
                </c:ext>
              </c:extLst>
            </c:dLbl>
            <c:numFmt formatCode="#,##0&quot;%&quot;;\-#,##0" sourceLinked="0"/>
            <c:spPr>
              <a:noFill/>
              <a:ln>
                <a:noFill/>
              </a:ln>
              <a:effectLst/>
            </c:spPr>
            <c:txPr>
              <a:bodyPr rot="0" spcFirstLastPara="1" vertOverflow="ellipsis" vert="horz" wrap="square" anchor="ctr" anchorCtr="1"/>
              <a:lstStyle/>
              <a:p>
                <a:pPr>
                  <a:defRPr sz="1197" b="0" i="0" u="none" strike="noStrike" kern="1200" baseline="0">
                    <a:solidFill>
                      <a:srgbClr val="7F7F7F"/>
                    </a:solidFill>
                    <a:latin typeface="+mn-lt"/>
                    <a:ea typeface="+mn-ea"/>
                    <a:cs typeface="+mn-cs"/>
                  </a:defRPr>
                </a:pPr>
                <a:endParaRPr lang="cs-CZ"/>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List1!$B$1:$F$1</c:f>
              <c:strCache>
                <c:ptCount val="5"/>
                <c:pt idx="0">
                  <c:v>Do
 1 000 Kč</c:v>
                </c:pt>
                <c:pt idx="1">
                  <c:v>1 001 až
 2 500 Kč</c:v>
                </c:pt>
                <c:pt idx="2">
                  <c:v>2 501 až
 4 000 Kč</c:v>
                </c:pt>
                <c:pt idx="3">
                  <c:v>Nad
 5 000 Kč</c:v>
                </c:pt>
                <c:pt idx="4">
                  <c:v>Nad
 10 000 Kč</c:v>
                </c:pt>
              </c:strCache>
            </c:strRef>
          </c:cat>
          <c:val>
            <c:numRef>
              <c:f>List1!$B$3:$F$3</c:f>
              <c:numCache>
                <c:formatCode>General</c:formatCode>
                <c:ptCount val="5"/>
                <c:pt idx="0">
                  <c:v>27.616</c:v>
                </c:pt>
                <c:pt idx="1">
                  <c:v>26.93</c:v>
                </c:pt>
                <c:pt idx="2">
                  <c:v>17.838999999999999</c:v>
                </c:pt>
                <c:pt idx="3">
                  <c:v>12.178000000000001</c:v>
                </c:pt>
                <c:pt idx="4">
                  <c:v>4.2880000000000003</c:v>
                </c:pt>
              </c:numCache>
            </c:numRef>
          </c:val>
          <c:extLst>
            <c:ext xmlns:c16="http://schemas.microsoft.com/office/drawing/2014/chart" uri="{C3380CC4-5D6E-409C-BE32-E72D297353CC}">
              <c16:uniqueId val="{00000002-00DD-4642-9D6A-1D6A843CBE7F}"/>
            </c:ext>
          </c:extLst>
        </c:ser>
        <c:ser>
          <c:idx val="2"/>
          <c:order val="2"/>
          <c:tx>
            <c:strRef>
              <c:f>List1!$A$4</c:f>
              <c:strCache>
                <c:ptCount val="1"/>
                <c:pt idx="0">
                  <c:v>2021</c:v>
                </c:pt>
              </c:strCache>
            </c:strRef>
          </c:tx>
          <c:spPr>
            <a:solidFill>
              <a:srgbClr val="BFBFBF"/>
            </a:solidFill>
            <a:ln>
              <a:noFill/>
            </a:ln>
            <a:effectLst/>
          </c:spPr>
          <c:invertIfNegative val="0"/>
          <c:dLbls>
            <c:dLbl>
              <c:idx val="0"/>
              <c:layout>
                <c:manualLayout>
                  <c:x val="1.5069352393097686E-2"/>
                  <c:y val="-4.164828840291931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D91-4C61-9226-D70535A365E3}"/>
                </c:ext>
              </c:extLst>
            </c:dLbl>
            <c:dLbl>
              <c:idx val="2"/>
              <c:layout>
                <c:manualLayout>
                  <c:x val="1.6953021442234914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D91-4C61-9226-D70535A365E3}"/>
                </c:ext>
              </c:extLst>
            </c:dLbl>
            <c:dLbl>
              <c:idx val="3"/>
              <c:layout>
                <c:manualLayout>
                  <c:x val="1.318568334396049E-2"/>
                  <c:y val="-4.164828840291931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D91-4C61-9226-D70535A365E3}"/>
                </c:ext>
              </c:extLst>
            </c:dLbl>
            <c:numFmt formatCode="#,##0&quot;%&quot;;\-#,##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A6A6A6"/>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List1!$B$1:$F$1</c:f>
              <c:strCache>
                <c:ptCount val="5"/>
                <c:pt idx="0">
                  <c:v>Do
 1 000 Kč</c:v>
                </c:pt>
                <c:pt idx="1">
                  <c:v>1 001 až
 2 500 Kč</c:v>
                </c:pt>
                <c:pt idx="2">
                  <c:v>2 501 až
 4 000 Kč</c:v>
                </c:pt>
                <c:pt idx="3">
                  <c:v>Nad
 5 000 Kč</c:v>
                </c:pt>
                <c:pt idx="4">
                  <c:v>Nad
 10 000 Kč</c:v>
                </c:pt>
              </c:strCache>
            </c:strRef>
          </c:cat>
          <c:val>
            <c:numRef>
              <c:f>List1!$B$4:$F$4</c:f>
              <c:numCache>
                <c:formatCode>General</c:formatCode>
                <c:ptCount val="5"/>
                <c:pt idx="0">
                  <c:v>28.498999999999999</c:v>
                </c:pt>
                <c:pt idx="1">
                  <c:v>31.535</c:v>
                </c:pt>
                <c:pt idx="2">
                  <c:v>17.707000000000001</c:v>
                </c:pt>
                <c:pt idx="3">
                  <c:v>11.298</c:v>
                </c:pt>
                <c:pt idx="4">
                  <c:v>4.5529999999999999</c:v>
                </c:pt>
              </c:numCache>
            </c:numRef>
          </c:val>
          <c:extLst>
            <c:ext xmlns:c16="http://schemas.microsoft.com/office/drawing/2014/chart" uri="{C3380CC4-5D6E-409C-BE32-E72D297353CC}">
              <c16:uniqueId val="{00000000-C2C7-4F5B-AA1F-1E9820F7F2E0}"/>
            </c:ext>
          </c:extLst>
        </c:ser>
        <c:dLbls>
          <c:showLegendKey val="0"/>
          <c:showVal val="0"/>
          <c:showCatName val="0"/>
          <c:showSerName val="0"/>
          <c:showPercent val="0"/>
          <c:showBubbleSize val="0"/>
        </c:dLbls>
        <c:gapWidth val="100"/>
        <c:overlap val="40"/>
        <c:axId val="107991808"/>
        <c:axId val="107993344"/>
      </c:barChart>
      <c:catAx>
        <c:axId val="107991808"/>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197" b="0" i="0" u="none" strike="noStrike" kern="1200" baseline="0">
                <a:solidFill>
                  <a:srgbClr val="0D0D0D"/>
                </a:solidFill>
                <a:latin typeface="+mn-lt"/>
                <a:ea typeface="+mn-ea"/>
                <a:cs typeface="+mn-cs"/>
              </a:defRPr>
            </a:pPr>
            <a:endParaRPr lang="cs-CZ"/>
          </a:p>
        </c:txPr>
        <c:crossAx val="107993344"/>
        <c:crosses val="autoZero"/>
        <c:auto val="1"/>
        <c:lblAlgn val="ctr"/>
        <c:lblOffset val="100"/>
        <c:noMultiLvlLbl val="0"/>
      </c:catAx>
      <c:valAx>
        <c:axId val="107993344"/>
        <c:scaling>
          <c:orientation val="minMax"/>
          <c:max val="100"/>
        </c:scaling>
        <c:delete val="1"/>
        <c:axPos val="l"/>
        <c:numFmt formatCode="General" sourceLinked="1"/>
        <c:majorTickMark val="out"/>
        <c:minorTickMark val="none"/>
        <c:tickLblPos val="nextTo"/>
        <c:crossAx val="107991808"/>
        <c:crosses val="autoZero"/>
        <c:crossBetween val="between"/>
      </c:valAx>
      <c:spPr>
        <a:noFill/>
        <a:ln>
          <a:noFill/>
        </a:ln>
        <a:effectLst/>
      </c:spPr>
    </c:plotArea>
    <c:legend>
      <c:legendPos val="t"/>
      <c:layout>
        <c:manualLayout>
          <c:xMode val="edge"/>
          <c:yMode val="edge"/>
          <c:x val="3.0605765718142892E-2"/>
          <c:y val="0.88686226058383011"/>
          <c:w val="0.22925787344916909"/>
          <c:h val="9.2911449695606427E-2"/>
        </c:manualLayout>
      </c:layout>
      <c:overlay val="0"/>
      <c:spPr>
        <a:noFill/>
        <a:ln>
          <a:noFill/>
        </a:ln>
        <a:effectLst/>
      </c:spPr>
      <c:txPr>
        <a:bodyPr rot="0" spcFirstLastPara="1" vertOverflow="ellipsis" vert="horz" wrap="square" anchor="ctr" anchorCtr="1"/>
        <a:lstStyle/>
        <a:p>
          <a:pPr>
            <a:defRPr sz="1197" b="0" i="0" u="none" strike="noStrike" kern="1200" baseline="0">
              <a:solidFill>
                <a:srgbClr val="0D0D0D"/>
              </a:solidFill>
              <a:latin typeface="+mn-lt"/>
              <a:ea typeface="+mn-ea"/>
              <a:cs typeface="+mn-cs"/>
            </a:defRPr>
          </a:pPr>
          <a:endParaRPr lang="cs-CZ"/>
        </a:p>
      </c:txPr>
    </c:legend>
    <c:plotVisOnly val="1"/>
    <c:dispBlanksAs val="gap"/>
    <c:showDLblsOverMax val="0"/>
  </c:chart>
  <c:spPr>
    <a:noFill/>
    <a:ln>
      <a:noFill/>
    </a:ln>
    <a:effectLst/>
  </c:spPr>
  <c:txPr>
    <a:bodyPr/>
    <a:lstStyle/>
    <a:p>
      <a:pPr>
        <a:defRPr>
          <a:solidFill>
            <a:srgbClr val="0D0D0D"/>
          </a:solidFill>
        </a:defRPr>
      </a:pPr>
      <a:endParaRPr lang="cs-CZ"/>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6.2400708307631593E-2"/>
          <c:y val="7.1842956168691324E-2"/>
          <c:w val="0.78422911723604383"/>
          <c:h val="0.72917448941947338"/>
        </c:manualLayout>
      </c:layout>
      <c:barChart>
        <c:barDir val="col"/>
        <c:grouping val="stacked"/>
        <c:varyColors val="0"/>
        <c:ser>
          <c:idx val="0"/>
          <c:order val="0"/>
          <c:tx>
            <c:strRef>
              <c:f>List1!$A$2</c:f>
              <c:strCache>
                <c:ptCount val="1"/>
                <c:pt idx="0">
                  <c:v>Nevím (bez odpovědi)</c:v>
                </c:pt>
              </c:strCache>
            </c:strRef>
          </c:tx>
          <c:spPr>
            <a:solidFill>
              <a:srgbClr val="000000">
                <a:lumMod val="85000"/>
                <a:lumOff val="15000"/>
              </a:srgbClr>
            </a:solidFill>
          </c:spPr>
          <c:invertIfNegative val="0"/>
          <c:dLbls>
            <c:numFmt formatCode="#,##0&quot;%&quot;;\-#,##0" sourceLinked="0"/>
            <c:spPr>
              <a:noFill/>
              <a:ln>
                <a:noFill/>
              </a:ln>
              <a:effectLst/>
            </c:spPr>
            <c:txPr>
              <a:bodyPr wrap="square" lIns="38100" tIns="19050" rIns="38100" bIns="19050" anchor="ctr">
                <a:spAutoFit/>
              </a:bodyPr>
              <a:lstStyle/>
              <a:p>
                <a:pPr>
                  <a:defRPr>
                    <a:solidFill>
                      <a:schemeClr val="bg1"/>
                    </a:solidFill>
                  </a:defRPr>
                </a:pPr>
                <a:endParaRPr lang="cs-CZ"/>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List1!$B$1:$F$1</c:f>
              <c:strCache>
                <c:ptCount val="5"/>
                <c:pt idx="0">
                  <c:v>Omezení spotřeby energie</c:v>
                </c:pt>
                <c:pt idx="1">
                  <c:v>Omezení výdajů za spotřební zboží (např. elektronika)</c:v>
                </c:pt>
                <c:pt idx="2">
                  <c:v> Omezení výdajů za zábavu, sport a kulturu</c:v>
                </c:pt>
                <c:pt idx="3">
                  <c:v>Omezení cestování a s tím spojené výdaje za naftu a benzín</c:v>
                </c:pt>
                <c:pt idx="4">
                  <c:v>Omezení výdajů za základní potraviny a zboží</c:v>
                </c:pt>
              </c:strCache>
            </c:strRef>
          </c:cat>
          <c:val>
            <c:numRef>
              <c:f>List1!$B$2:$F$2</c:f>
              <c:numCache>
                <c:formatCode>General</c:formatCode>
                <c:ptCount val="5"/>
                <c:pt idx="0">
                  <c:v>6.4169999999999998</c:v>
                </c:pt>
                <c:pt idx="1">
                  <c:v>9.2789999999999999</c:v>
                </c:pt>
                <c:pt idx="2">
                  <c:v>8.2919999999999998</c:v>
                </c:pt>
                <c:pt idx="3">
                  <c:v>11.55</c:v>
                </c:pt>
                <c:pt idx="4">
                  <c:v>6.3179999999999996</c:v>
                </c:pt>
              </c:numCache>
            </c:numRef>
          </c:val>
          <c:extLst>
            <c:ext xmlns:c16="http://schemas.microsoft.com/office/drawing/2014/chart" uri="{C3380CC4-5D6E-409C-BE32-E72D297353CC}">
              <c16:uniqueId val="{00000000-4A70-49D7-98FE-851C03725E05}"/>
            </c:ext>
          </c:extLst>
        </c:ser>
        <c:ser>
          <c:idx val="4"/>
          <c:order val="1"/>
          <c:tx>
            <c:strRef>
              <c:f>List1!$A$3</c:f>
              <c:strCache>
                <c:ptCount val="1"/>
                <c:pt idx="0">
                  <c:v>Neomezuji a ani neplánuji omezovat</c:v>
                </c:pt>
              </c:strCache>
            </c:strRef>
          </c:tx>
          <c:spPr>
            <a:solidFill>
              <a:srgbClr val="000000">
                <a:lumMod val="65000"/>
                <a:lumOff val="35000"/>
              </a:srgbClr>
            </a:solidFill>
          </c:spPr>
          <c:invertIfNegative val="0"/>
          <c:dLbls>
            <c:numFmt formatCode="#,##0&quot;%&quot;;\-#,##0" sourceLinked="0"/>
            <c:spPr>
              <a:noFill/>
              <a:ln>
                <a:noFill/>
              </a:ln>
              <a:effectLst/>
            </c:spPr>
            <c:txPr>
              <a:bodyPr/>
              <a:lstStyle/>
              <a:p>
                <a:pPr>
                  <a:defRPr>
                    <a:solidFill>
                      <a:schemeClr val="bg1"/>
                    </a:solidFill>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List1!$B$1:$F$1</c:f>
              <c:strCache>
                <c:ptCount val="5"/>
                <c:pt idx="0">
                  <c:v>Omezení spotřeby energie</c:v>
                </c:pt>
                <c:pt idx="1">
                  <c:v>Omezení výdajů za spotřební zboží (např. elektronika)</c:v>
                </c:pt>
                <c:pt idx="2">
                  <c:v> Omezení výdajů za zábavu, sport a kulturu</c:v>
                </c:pt>
                <c:pt idx="3">
                  <c:v>Omezení cestování a s tím spojené výdaje za naftu a benzín</c:v>
                </c:pt>
                <c:pt idx="4">
                  <c:v>Omezení výdajů za základní potraviny a zboží</c:v>
                </c:pt>
              </c:strCache>
            </c:strRef>
          </c:cat>
          <c:val>
            <c:numRef>
              <c:f>List1!$B$3:$F$3</c:f>
              <c:numCache>
                <c:formatCode>General</c:formatCode>
                <c:ptCount val="5"/>
                <c:pt idx="0">
                  <c:v>14.906000000000001</c:v>
                </c:pt>
                <c:pt idx="1">
                  <c:v>21.125</c:v>
                </c:pt>
                <c:pt idx="2">
                  <c:v>23.791</c:v>
                </c:pt>
                <c:pt idx="3">
                  <c:v>29.713999999999999</c:v>
                </c:pt>
                <c:pt idx="4">
                  <c:v>35.043999999999997</c:v>
                </c:pt>
              </c:numCache>
            </c:numRef>
          </c:val>
          <c:extLst>
            <c:ext xmlns:c16="http://schemas.microsoft.com/office/drawing/2014/chart" uri="{C3380CC4-5D6E-409C-BE32-E72D297353CC}">
              <c16:uniqueId val="{00000001-4A70-49D7-98FE-851C03725E05}"/>
            </c:ext>
          </c:extLst>
        </c:ser>
        <c:ser>
          <c:idx val="5"/>
          <c:order val="2"/>
          <c:tx>
            <c:strRef>
              <c:f>List1!$A$4</c:f>
              <c:strCache>
                <c:ptCount val="1"/>
                <c:pt idx="0">
                  <c:v>V současnosti neomezuji, ale plánuji omezit v následujících</c:v>
                </c:pt>
              </c:strCache>
            </c:strRef>
          </c:tx>
          <c:spPr>
            <a:solidFill>
              <a:srgbClr val="009D9C">
                <a:alpha val="80000"/>
              </a:srgbClr>
            </a:solidFill>
          </c:spPr>
          <c:invertIfNegative val="0"/>
          <c:dLbls>
            <c:numFmt formatCode="#,##0&quot;%&quot;;\-#,##0" sourceLinked="0"/>
            <c:spPr>
              <a:noFill/>
              <a:ln>
                <a:noFill/>
              </a:ln>
              <a:effectLst/>
            </c:spPr>
            <c:txPr>
              <a:bodyPr/>
              <a:lstStyle/>
              <a:p>
                <a:pPr>
                  <a:defRPr>
                    <a:solidFill>
                      <a:schemeClr val="bg1"/>
                    </a:solidFill>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List1!$B$1:$F$1</c:f>
              <c:strCache>
                <c:ptCount val="5"/>
                <c:pt idx="0">
                  <c:v>Omezení spotřeby energie</c:v>
                </c:pt>
                <c:pt idx="1">
                  <c:v>Omezení výdajů za spotřební zboží (např. elektronika)</c:v>
                </c:pt>
                <c:pt idx="2">
                  <c:v> Omezení výdajů za zábavu, sport a kulturu</c:v>
                </c:pt>
                <c:pt idx="3">
                  <c:v>Omezení cestování a s tím spojené výdaje za naftu a benzín</c:v>
                </c:pt>
                <c:pt idx="4">
                  <c:v>Omezení výdajů za základní potraviny a zboží</c:v>
                </c:pt>
              </c:strCache>
            </c:strRef>
          </c:cat>
          <c:val>
            <c:numRef>
              <c:f>List1!$B$4:$F$4</c:f>
              <c:numCache>
                <c:formatCode>General</c:formatCode>
                <c:ptCount val="5"/>
                <c:pt idx="0">
                  <c:v>8.7859999999999996</c:v>
                </c:pt>
                <c:pt idx="1">
                  <c:v>9.7729999999999997</c:v>
                </c:pt>
                <c:pt idx="2">
                  <c:v>8.2919999999999998</c:v>
                </c:pt>
                <c:pt idx="3">
                  <c:v>9.7729999999999997</c:v>
                </c:pt>
                <c:pt idx="4">
                  <c:v>11.352</c:v>
                </c:pt>
              </c:numCache>
            </c:numRef>
          </c:val>
          <c:extLst>
            <c:ext xmlns:c16="http://schemas.microsoft.com/office/drawing/2014/chart" uri="{C3380CC4-5D6E-409C-BE32-E72D297353CC}">
              <c16:uniqueId val="{00000002-4A70-49D7-98FE-851C03725E05}"/>
            </c:ext>
          </c:extLst>
        </c:ser>
        <c:ser>
          <c:idx val="6"/>
          <c:order val="3"/>
          <c:tx>
            <c:strRef>
              <c:f>List1!$A$5</c:f>
              <c:strCache>
                <c:ptCount val="1"/>
                <c:pt idx="0">
                  <c:v>Již jsem omezil/a v minulém roce a stále omezuji</c:v>
                </c:pt>
              </c:strCache>
            </c:strRef>
          </c:tx>
          <c:spPr>
            <a:solidFill>
              <a:srgbClr val="088287"/>
            </a:solidFill>
          </c:spPr>
          <c:invertIfNegative val="0"/>
          <c:dLbls>
            <c:numFmt formatCode="#,##0&quot;%&quot;;\-#,##0" sourceLinked="0"/>
            <c:spPr>
              <a:noFill/>
              <a:ln>
                <a:noFill/>
              </a:ln>
              <a:effectLst/>
            </c:spPr>
            <c:txPr>
              <a:bodyPr/>
              <a:lstStyle/>
              <a:p>
                <a:pPr>
                  <a:defRPr>
                    <a:solidFill>
                      <a:schemeClr val="bg1"/>
                    </a:solidFill>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List1!$B$1:$F$1</c:f>
              <c:strCache>
                <c:ptCount val="5"/>
                <c:pt idx="0">
                  <c:v>Omezení spotřeby energie</c:v>
                </c:pt>
                <c:pt idx="1">
                  <c:v>Omezení výdajů za spotřební zboží (např. elektronika)</c:v>
                </c:pt>
                <c:pt idx="2">
                  <c:v> Omezení výdajů za zábavu, sport a kulturu</c:v>
                </c:pt>
                <c:pt idx="3">
                  <c:v>Omezení cestování a s tím spojené výdaje za naftu a benzín</c:v>
                </c:pt>
                <c:pt idx="4">
                  <c:v>Omezení výdajů za základní potraviny a zboží</c:v>
                </c:pt>
              </c:strCache>
            </c:strRef>
          </c:cat>
          <c:val>
            <c:numRef>
              <c:f>List1!$B$5:$F$5</c:f>
              <c:numCache>
                <c:formatCode>General</c:formatCode>
                <c:ptCount val="5"/>
                <c:pt idx="0">
                  <c:v>69.891000000000005</c:v>
                </c:pt>
                <c:pt idx="1">
                  <c:v>59.822000000000003</c:v>
                </c:pt>
                <c:pt idx="2">
                  <c:v>59.625</c:v>
                </c:pt>
                <c:pt idx="3">
                  <c:v>48.963000000000001</c:v>
                </c:pt>
                <c:pt idx="4">
                  <c:v>47.284999999999997</c:v>
                </c:pt>
              </c:numCache>
            </c:numRef>
          </c:val>
          <c:extLst>
            <c:ext xmlns:c16="http://schemas.microsoft.com/office/drawing/2014/chart" uri="{C3380CC4-5D6E-409C-BE32-E72D297353CC}">
              <c16:uniqueId val="{00000003-4A70-49D7-98FE-851C03725E05}"/>
            </c:ext>
          </c:extLst>
        </c:ser>
        <c:dLbls>
          <c:showLegendKey val="0"/>
          <c:showVal val="0"/>
          <c:showCatName val="0"/>
          <c:showSerName val="0"/>
          <c:showPercent val="0"/>
          <c:showBubbleSize val="0"/>
        </c:dLbls>
        <c:gapWidth val="79"/>
        <c:overlap val="100"/>
        <c:axId val="443700352"/>
        <c:axId val="443701888"/>
        <c:extLst/>
      </c:barChart>
      <c:catAx>
        <c:axId val="443700352"/>
        <c:scaling>
          <c:orientation val="minMax"/>
        </c:scaling>
        <c:delete val="0"/>
        <c:axPos val="b"/>
        <c:numFmt formatCode="General" sourceLinked="0"/>
        <c:majorTickMark val="out"/>
        <c:minorTickMark val="none"/>
        <c:tickLblPos val="nextTo"/>
        <c:txPr>
          <a:bodyPr/>
          <a:lstStyle/>
          <a:p>
            <a:pPr>
              <a:defRPr sz="1100">
                <a:solidFill>
                  <a:srgbClr val="000000"/>
                </a:solidFill>
              </a:defRPr>
            </a:pPr>
            <a:endParaRPr lang="cs-CZ"/>
          </a:p>
        </c:txPr>
        <c:crossAx val="443701888"/>
        <c:crosses val="autoZero"/>
        <c:auto val="1"/>
        <c:lblAlgn val="ctr"/>
        <c:lblOffset val="100"/>
        <c:noMultiLvlLbl val="0"/>
      </c:catAx>
      <c:valAx>
        <c:axId val="443701888"/>
        <c:scaling>
          <c:orientation val="minMax"/>
          <c:max val="101"/>
          <c:min val="0"/>
        </c:scaling>
        <c:delete val="0"/>
        <c:axPos val="l"/>
        <c:numFmt formatCode="#,##0&quot;%&quot;;\-#,##0" sourceLinked="0"/>
        <c:majorTickMark val="out"/>
        <c:minorTickMark val="none"/>
        <c:tickLblPos val="nextTo"/>
        <c:spPr>
          <a:noFill/>
          <a:ln>
            <a:solidFill>
              <a:srgbClr val="57595B"/>
            </a:solidFill>
          </a:ln>
        </c:spPr>
        <c:txPr>
          <a:bodyPr/>
          <a:lstStyle/>
          <a:p>
            <a:pPr>
              <a:defRPr>
                <a:solidFill>
                  <a:srgbClr val="080808"/>
                </a:solidFill>
              </a:defRPr>
            </a:pPr>
            <a:endParaRPr lang="cs-CZ"/>
          </a:p>
        </c:txPr>
        <c:crossAx val="443700352"/>
        <c:crosses val="autoZero"/>
        <c:crossBetween val="between"/>
        <c:majorUnit val="10"/>
      </c:valAx>
    </c:plotArea>
    <c:legend>
      <c:legendPos val="r"/>
      <c:layout>
        <c:manualLayout>
          <c:xMode val="edge"/>
          <c:yMode val="edge"/>
          <c:x val="0.84300241148797184"/>
          <c:y val="0.10390419131139715"/>
          <c:w val="0.15051088336325277"/>
          <c:h val="0.70285950679179021"/>
        </c:manualLayout>
      </c:layout>
      <c:overlay val="0"/>
      <c:txPr>
        <a:bodyPr/>
        <a:lstStyle/>
        <a:p>
          <a:pPr>
            <a:defRPr sz="1100">
              <a:solidFill>
                <a:srgbClr val="0D0D0D"/>
              </a:solidFill>
            </a:defRPr>
          </a:pPr>
          <a:endParaRPr lang="cs-CZ"/>
        </a:p>
      </c:txPr>
    </c:legend>
    <c:plotVisOnly val="1"/>
    <c:dispBlanksAs val="gap"/>
    <c:showDLblsOverMax val="0"/>
  </c:chart>
  <c:txPr>
    <a:bodyPr/>
    <a:lstStyle/>
    <a:p>
      <a:pPr>
        <a:defRPr sz="1200">
          <a:solidFill>
            <a:srgbClr val="003399"/>
          </a:solidFill>
        </a:defRPr>
      </a:pPr>
      <a:endParaRPr lang="cs-CZ"/>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867637602555944E-2"/>
          <c:y val="6.698739293979164E-2"/>
          <c:w val="0.93637440957738705"/>
          <c:h val="0.47399433174120192"/>
        </c:manualLayout>
      </c:layout>
      <c:barChart>
        <c:barDir val="col"/>
        <c:grouping val="clustered"/>
        <c:varyColors val="0"/>
        <c:ser>
          <c:idx val="0"/>
          <c:order val="0"/>
          <c:tx>
            <c:strRef>
              <c:f>Sheet1!$B$1</c:f>
              <c:strCache>
                <c:ptCount val="1"/>
                <c:pt idx="0">
                  <c:v>Tento produkt znám</c:v>
                </c:pt>
              </c:strCache>
            </c:strRef>
          </c:tx>
          <c:spPr>
            <a:solidFill>
              <a:srgbClr val="135868"/>
            </a:solidFill>
            <a:ln>
              <a:noFill/>
            </a:ln>
            <a:effectLst/>
          </c:spPr>
          <c:invertIfNegative val="0"/>
          <c:dLbls>
            <c:numFmt formatCode="#,##0&quot;%&quot;;\-#,##0" sourceLinked="0"/>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rgbClr val="135868"/>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Sheet1!$A$2:$A$17</c:f>
              <c:strCache>
                <c:ptCount val="16"/>
                <c:pt idx="0">
                  <c:v>Běžný účet</c:v>
                </c:pt>
                <c:pt idx="1">
                  <c:v>Spořicí účet</c:v>
                </c:pt>
                <c:pt idx="2">
                  <c:v>Pojištění</c:v>
                </c:pt>
                <c:pt idx="3">
                  <c:v> Penzijní připojištění</c:v>
                </c:pt>
                <c:pt idx="4">
                  <c:v>Kreditní karta</c:v>
                </c:pt>
                <c:pt idx="5">
                  <c:v>Hypotéka</c:v>
                </c:pt>
                <c:pt idx="6">
                  <c:v>Spotřebitelský úvěr</c:v>
                </c:pt>
                <c:pt idx="7">
                  <c:v>Leasing</c:v>
                </c:pt>
                <c:pt idx="8">
                  <c:v>Akcie</c:v>
                </c:pt>
                <c:pt idx="9">
                  <c:v>Úvěr od nebankovní společnosti</c:v>
                </c:pt>
                <c:pt idx="10">
                  <c:v>Dluhopisy</c:v>
                </c:pt>
                <c:pt idx="11">
                  <c:v>Kryptoměny</c:v>
                </c:pt>
                <c:pt idx="12">
                  <c:v> Úvěr se zajištěním nemovitosti</c:v>
                </c:pt>
                <c:pt idx="13">
                  <c:v>Fondy kolektivního investování (podílové listy)</c:v>
                </c:pt>
                <c:pt idx="14">
                  <c:v>Udržitelné/ESG finanční produkty</c:v>
                </c:pt>
                <c:pt idx="15">
                  <c:v>Hypoteční zástavní listy</c:v>
                </c:pt>
              </c:strCache>
            </c:strRef>
          </c:cat>
          <c:val>
            <c:numRef>
              <c:f>Sheet1!$B$2:$B$17</c:f>
              <c:numCache>
                <c:formatCode>General</c:formatCode>
                <c:ptCount val="16"/>
                <c:pt idx="0">
                  <c:v>98.914000000000001</c:v>
                </c:pt>
                <c:pt idx="1">
                  <c:v>92.498000000000005</c:v>
                </c:pt>
                <c:pt idx="2">
                  <c:v>92.102999999999994</c:v>
                </c:pt>
                <c:pt idx="3">
                  <c:v>87.858000000000004</c:v>
                </c:pt>
                <c:pt idx="4">
                  <c:v>82.33</c:v>
                </c:pt>
                <c:pt idx="5">
                  <c:v>73.346000000000004</c:v>
                </c:pt>
                <c:pt idx="6">
                  <c:v>66.239000000000004</c:v>
                </c:pt>
                <c:pt idx="7">
                  <c:v>65.843999999999994</c:v>
                </c:pt>
                <c:pt idx="8">
                  <c:v>61.5</c:v>
                </c:pt>
                <c:pt idx="9">
                  <c:v>58.735999999999997</c:v>
                </c:pt>
                <c:pt idx="10">
                  <c:v>58.735999999999997</c:v>
                </c:pt>
                <c:pt idx="11">
                  <c:v>55.874000000000002</c:v>
                </c:pt>
                <c:pt idx="12">
                  <c:v>51.134999999999998</c:v>
                </c:pt>
                <c:pt idx="13">
                  <c:v>44.225000000000001</c:v>
                </c:pt>
                <c:pt idx="14">
                  <c:v>32.182000000000002</c:v>
                </c:pt>
                <c:pt idx="15">
                  <c:v>26.95</c:v>
                </c:pt>
              </c:numCache>
            </c:numRef>
          </c:val>
          <c:extLst>
            <c:ext xmlns:c16="http://schemas.microsoft.com/office/drawing/2014/chart" uri="{C3380CC4-5D6E-409C-BE32-E72D297353CC}">
              <c16:uniqueId val="{00000000-D153-4FBD-BDFF-B9EA51DD89AC}"/>
            </c:ext>
          </c:extLst>
        </c:ser>
        <c:ser>
          <c:idx val="1"/>
          <c:order val="1"/>
          <c:tx>
            <c:strRef>
              <c:f>Sheet1!$C$1</c:f>
              <c:strCache>
                <c:ptCount val="1"/>
                <c:pt idx="0">
                  <c:v>Tento produkt v současnosti využívám</c:v>
                </c:pt>
              </c:strCache>
            </c:strRef>
          </c:tx>
          <c:spPr>
            <a:solidFill>
              <a:srgbClr val="00827A"/>
            </a:solidFill>
            <a:ln>
              <a:noFill/>
            </a:ln>
            <a:effectLst/>
          </c:spPr>
          <c:invertIfNegative val="0"/>
          <c:dLbls>
            <c:numFmt formatCode="#,##0&quot;%&quot;;\-#,##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00827A"/>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Sheet1!$A$2:$A$17</c:f>
              <c:strCache>
                <c:ptCount val="16"/>
                <c:pt idx="0">
                  <c:v>Běžný účet</c:v>
                </c:pt>
                <c:pt idx="1">
                  <c:v>Spořicí účet</c:v>
                </c:pt>
                <c:pt idx="2">
                  <c:v>Pojištění</c:v>
                </c:pt>
                <c:pt idx="3">
                  <c:v> Penzijní připojištění</c:v>
                </c:pt>
                <c:pt idx="4">
                  <c:v>Kreditní karta</c:v>
                </c:pt>
                <c:pt idx="5">
                  <c:v>Hypotéka</c:v>
                </c:pt>
                <c:pt idx="6">
                  <c:v>Spotřebitelský úvěr</c:v>
                </c:pt>
                <c:pt idx="7">
                  <c:v>Leasing</c:v>
                </c:pt>
                <c:pt idx="8">
                  <c:v>Akcie</c:v>
                </c:pt>
                <c:pt idx="9">
                  <c:v>Úvěr od nebankovní společnosti</c:v>
                </c:pt>
                <c:pt idx="10">
                  <c:v>Dluhopisy</c:v>
                </c:pt>
                <c:pt idx="11">
                  <c:v>Kryptoměny</c:v>
                </c:pt>
                <c:pt idx="12">
                  <c:v> Úvěr se zajištěním nemovitosti</c:v>
                </c:pt>
                <c:pt idx="13">
                  <c:v>Fondy kolektivního investování (podílové listy)</c:v>
                </c:pt>
                <c:pt idx="14">
                  <c:v>Udržitelné/ESG finanční produkty</c:v>
                </c:pt>
                <c:pt idx="15">
                  <c:v>Hypoteční zástavní listy</c:v>
                </c:pt>
              </c:strCache>
            </c:strRef>
          </c:cat>
          <c:val>
            <c:numRef>
              <c:f>Sheet1!$C$2:$C$17</c:f>
              <c:numCache>
                <c:formatCode>General</c:formatCode>
                <c:ptCount val="16"/>
                <c:pt idx="0">
                  <c:v>86.081000000000003</c:v>
                </c:pt>
                <c:pt idx="1">
                  <c:v>62.389000000000003</c:v>
                </c:pt>
                <c:pt idx="2">
                  <c:v>58.243000000000002</c:v>
                </c:pt>
                <c:pt idx="3">
                  <c:v>44.915999999999997</c:v>
                </c:pt>
                <c:pt idx="4">
                  <c:v>30.8</c:v>
                </c:pt>
                <c:pt idx="5">
                  <c:v>15.4</c:v>
                </c:pt>
                <c:pt idx="6">
                  <c:v>16.288</c:v>
                </c:pt>
                <c:pt idx="7">
                  <c:v>2.9620000000000002</c:v>
                </c:pt>
                <c:pt idx="8">
                  <c:v>12.833</c:v>
                </c:pt>
                <c:pt idx="9">
                  <c:v>5.726</c:v>
                </c:pt>
                <c:pt idx="10">
                  <c:v>8.49</c:v>
                </c:pt>
                <c:pt idx="11">
                  <c:v>6.91</c:v>
                </c:pt>
                <c:pt idx="12">
                  <c:v>6.3179999999999996</c:v>
                </c:pt>
                <c:pt idx="13">
                  <c:v>11.154999999999999</c:v>
                </c:pt>
                <c:pt idx="14">
                  <c:v>4.1459999999999999</c:v>
                </c:pt>
                <c:pt idx="15">
                  <c:v>1.3819999999999999</c:v>
                </c:pt>
              </c:numCache>
            </c:numRef>
          </c:val>
          <c:extLst>
            <c:ext xmlns:c16="http://schemas.microsoft.com/office/drawing/2014/chart" uri="{C3380CC4-5D6E-409C-BE32-E72D297353CC}">
              <c16:uniqueId val="{00000001-D153-4FBD-BDFF-B9EA51DD89AC}"/>
            </c:ext>
          </c:extLst>
        </c:ser>
        <c:dLbls>
          <c:showLegendKey val="0"/>
          <c:showVal val="0"/>
          <c:showCatName val="0"/>
          <c:showSerName val="0"/>
          <c:showPercent val="0"/>
          <c:showBubbleSize val="0"/>
        </c:dLbls>
        <c:gapWidth val="219"/>
        <c:overlap val="-27"/>
        <c:axId val="1149657280"/>
        <c:axId val="1149652480"/>
      </c:barChart>
      <c:catAx>
        <c:axId val="11496572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cs-CZ"/>
          </a:p>
        </c:txPr>
        <c:crossAx val="1149652480"/>
        <c:crosses val="autoZero"/>
        <c:auto val="1"/>
        <c:lblAlgn val="ctr"/>
        <c:lblOffset val="100"/>
        <c:noMultiLvlLbl val="0"/>
      </c:catAx>
      <c:valAx>
        <c:axId val="1149652480"/>
        <c:scaling>
          <c:orientation val="minMax"/>
          <c:max val="100"/>
        </c:scaling>
        <c:delete val="0"/>
        <c:axPos val="l"/>
        <c:numFmt formatCode="#,##0&quot;%&quot;;\-#,##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cs-CZ"/>
          </a:p>
        </c:txPr>
        <c:crossAx val="1149657280"/>
        <c:crosses val="autoZero"/>
        <c:crossBetween val="between"/>
      </c:valAx>
      <c:spPr>
        <a:noFill/>
        <a:ln>
          <a:noFill/>
        </a:ln>
        <a:effectLst/>
      </c:spPr>
    </c:plotArea>
    <c:legend>
      <c:legendPos val="b"/>
      <c:layout>
        <c:manualLayout>
          <c:xMode val="edge"/>
          <c:yMode val="edge"/>
          <c:x val="0.25708869048220229"/>
          <c:y val="0.92914758645162521"/>
          <c:w val="0.53771530511811028"/>
          <c:h val="4.7380129633542815E-2"/>
        </c:manualLayout>
      </c:layout>
      <c:overlay val="0"/>
      <c:spPr>
        <a:noFill/>
        <a:ln>
          <a:noFill/>
        </a:ln>
        <a:effectLst/>
      </c:spPr>
      <c:txPr>
        <a:bodyPr rot="0" spcFirstLastPara="1" vertOverflow="ellipsis" vert="horz" wrap="square" anchor="ctr" anchorCtr="1"/>
        <a:lstStyle/>
        <a:p>
          <a:pPr algn="just">
            <a:defRPr sz="1100" b="0" i="0" u="none" strike="noStrike" kern="1200" baseline="0">
              <a:solidFill>
                <a:schemeClr val="tx1"/>
              </a:solidFill>
              <a:latin typeface="+mn-lt"/>
              <a:ea typeface="+mn-ea"/>
              <a:cs typeface="+mn-cs"/>
            </a:defRPr>
          </a:pPr>
          <a:endParaRPr lang="cs-CZ"/>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cs-CZ"/>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4558792192488629"/>
          <c:y val="3.2371631519594601E-2"/>
          <c:w val="0.50895528912088095"/>
          <c:h val="0.96762836848040545"/>
        </c:manualLayout>
      </c:layout>
      <c:barChart>
        <c:barDir val="bar"/>
        <c:grouping val="clustered"/>
        <c:varyColors val="0"/>
        <c:ser>
          <c:idx val="0"/>
          <c:order val="0"/>
          <c:tx>
            <c:strRef>
              <c:f>Sheet1!$B$1</c:f>
              <c:strCache>
                <c:ptCount val="1"/>
                <c:pt idx="0">
                  <c:v>2023</c:v>
                </c:pt>
              </c:strCache>
            </c:strRef>
          </c:tx>
          <c:spPr>
            <a:solidFill>
              <a:srgbClr val="135868"/>
            </a:solidFill>
            <a:ln>
              <a:noFill/>
            </a:ln>
            <a:effectLst/>
          </c:spPr>
          <c:invertIfNegative val="0"/>
          <c:dPt>
            <c:idx val="0"/>
            <c:invertIfNegative val="0"/>
            <c:bubble3D val="0"/>
            <c:extLst>
              <c:ext xmlns:c16="http://schemas.microsoft.com/office/drawing/2014/chart" uri="{C3380CC4-5D6E-409C-BE32-E72D297353CC}">
                <c16:uniqueId val="{00000000-C9C7-409D-9CB4-C51C4F267E26}"/>
              </c:ext>
            </c:extLst>
          </c:dPt>
          <c:dPt>
            <c:idx val="1"/>
            <c:invertIfNegative val="0"/>
            <c:bubble3D val="0"/>
            <c:extLst>
              <c:ext xmlns:c16="http://schemas.microsoft.com/office/drawing/2014/chart" uri="{C3380CC4-5D6E-409C-BE32-E72D297353CC}">
                <c16:uniqueId val="{00000001-C9C7-409D-9CB4-C51C4F267E26}"/>
              </c:ext>
            </c:extLst>
          </c:dPt>
          <c:dPt>
            <c:idx val="2"/>
            <c:invertIfNegative val="0"/>
            <c:bubble3D val="0"/>
            <c:extLst>
              <c:ext xmlns:c16="http://schemas.microsoft.com/office/drawing/2014/chart" uri="{C3380CC4-5D6E-409C-BE32-E72D297353CC}">
                <c16:uniqueId val="{00000002-C9C7-409D-9CB4-C51C4F267E26}"/>
              </c:ext>
            </c:extLst>
          </c:dPt>
          <c:dPt>
            <c:idx val="3"/>
            <c:invertIfNegative val="0"/>
            <c:bubble3D val="0"/>
            <c:extLst>
              <c:ext xmlns:c16="http://schemas.microsoft.com/office/drawing/2014/chart" uri="{C3380CC4-5D6E-409C-BE32-E72D297353CC}">
                <c16:uniqueId val="{00000003-C9C7-409D-9CB4-C51C4F267E26}"/>
              </c:ext>
            </c:extLst>
          </c:dPt>
          <c:dPt>
            <c:idx val="4"/>
            <c:invertIfNegative val="0"/>
            <c:bubble3D val="0"/>
            <c:extLst>
              <c:ext xmlns:c16="http://schemas.microsoft.com/office/drawing/2014/chart" uri="{C3380CC4-5D6E-409C-BE32-E72D297353CC}">
                <c16:uniqueId val="{00000004-C9C7-409D-9CB4-C51C4F267E26}"/>
              </c:ext>
            </c:extLst>
          </c:dPt>
          <c:dLbls>
            <c:numFmt formatCode="#,##0&quot;%&quot;;\-#,##0" sourceLinked="0"/>
            <c:spPr>
              <a:noFill/>
              <a:ln>
                <a:noFill/>
              </a:ln>
              <a:effectLst/>
            </c:spPr>
            <c:txPr>
              <a:bodyPr/>
              <a:lstStyle/>
              <a:p>
                <a:pPr>
                  <a:defRPr sz="1100" b="1">
                    <a:solidFill>
                      <a:srgbClr val="135868"/>
                    </a:solidFill>
                  </a:defRPr>
                </a:pPr>
                <a:endParaRPr lang="cs-CZ"/>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Sheet1!$A$1:$A$10</c:f>
              <c:strCache>
                <c:ptCount val="10"/>
                <c:pt idx="0">
                  <c:v> </c:v>
                </c:pt>
                <c:pt idx="1">
                  <c:v>Nikde, vše zjišťuji až vlastními zkušenostmi</c:v>
                </c:pt>
                <c:pt idx="2">
                  <c:v>Od poradce (externí, bankovní)</c:v>
                </c:pt>
                <c:pt idx="3">
                  <c:v>Z internetu</c:v>
                </c:pt>
                <c:pt idx="4">
                  <c:v>Doma v rodině</c:v>
                </c:pt>
                <c:pt idx="5">
                  <c:v>Ve škole</c:v>
                </c:pt>
                <c:pt idx="6">
                  <c:v>Od přátel a kamarádů</c:v>
                </c:pt>
                <c:pt idx="7">
                  <c:v>Na speciálním kurzu, semináři, výukovém programu či</c:v>
                </c:pt>
                <c:pt idx="8">
                  <c:v>Na sociálních sítích</c:v>
                </c:pt>
                <c:pt idx="9">
                  <c:v>Jiné</c:v>
                </c:pt>
              </c:strCache>
            </c:strRef>
          </c:cat>
          <c:val>
            <c:numRef>
              <c:f>Sheet1!$B$2:$B$10</c:f>
              <c:numCache>
                <c:formatCode>General</c:formatCode>
                <c:ptCount val="9"/>
                <c:pt idx="0">
                  <c:v>28.134</c:v>
                </c:pt>
                <c:pt idx="1">
                  <c:v>20.434000000000001</c:v>
                </c:pt>
                <c:pt idx="2">
                  <c:v>17.177</c:v>
                </c:pt>
                <c:pt idx="3">
                  <c:v>14.709</c:v>
                </c:pt>
                <c:pt idx="4">
                  <c:v>5.923</c:v>
                </c:pt>
                <c:pt idx="5">
                  <c:v>5.0350000000000001</c:v>
                </c:pt>
                <c:pt idx="6">
                  <c:v>4.1459999999999999</c:v>
                </c:pt>
                <c:pt idx="7">
                  <c:v>2.863</c:v>
                </c:pt>
                <c:pt idx="8">
                  <c:v>1.579</c:v>
                </c:pt>
              </c:numCache>
            </c:numRef>
          </c:val>
          <c:extLst>
            <c:ext xmlns:c16="http://schemas.microsoft.com/office/drawing/2014/chart" uri="{C3380CC4-5D6E-409C-BE32-E72D297353CC}">
              <c16:uniqueId val="{00000005-C9C7-409D-9CB4-C51C4F267E26}"/>
            </c:ext>
          </c:extLst>
        </c:ser>
        <c:ser>
          <c:idx val="1"/>
          <c:order val="1"/>
          <c:tx>
            <c:strRef>
              <c:f>Sheet1!$C$1</c:f>
              <c:strCache>
                <c:ptCount val="1"/>
                <c:pt idx="0">
                  <c:v>2022</c:v>
                </c:pt>
              </c:strCache>
            </c:strRef>
          </c:tx>
          <c:spPr>
            <a:solidFill>
              <a:srgbClr val="7F7F7F"/>
            </a:solidFill>
          </c:spPr>
          <c:invertIfNegative val="0"/>
          <c:dLbls>
            <c:numFmt formatCode="#,##0&quot;%&quot;;\-#,##0" sourceLinked="0"/>
            <c:spPr>
              <a:noFill/>
              <a:ln>
                <a:noFill/>
              </a:ln>
              <a:effectLst/>
            </c:spPr>
            <c:txPr>
              <a:bodyPr wrap="square" lIns="38100" tIns="19050" rIns="38100" bIns="19050" anchor="ctr">
                <a:spAutoFit/>
              </a:bodyPr>
              <a:lstStyle/>
              <a:p>
                <a:pPr>
                  <a:defRPr sz="1100">
                    <a:solidFill>
                      <a:srgbClr val="7F7F7F"/>
                    </a:solidFill>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Sheet1!$A$1:$A$10</c:f>
              <c:strCache>
                <c:ptCount val="10"/>
                <c:pt idx="0">
                  <c:v> </c:v>
                </c:pt>
                <c:pt idx="1">
                  <c:v>Nikde, vše zjišťuji až vlastními zkušenostmi</c:v>
                </c:pt>
                <c:pt idx="2">
                  <c:v>Od poradce (externí, bankovní)</c:v>
                </c:pt>
                <c:pt idx="3">
                  <c:v>Z internetu</c:v>
                </c:pt>
                <c:pt idx="4">
                  <c:v>Doma v rodině</c:v>
                </c:pt>
                <c:pt idx="5">
                  <c:v>Ve škole</c:v>
                </c:pt>
                <c:pt idx="6">
                  <c:v>Od přátel a kamarádů</c:v>
                </c:pt>
                <c:pt idx="7">
                  <c:v>Na speciálním kurzu, semináři, výukovém programu či</c:v>
                </c:pt>
                <c:pt idx="8">
                  <c:v>Na sociálních sítích</c:v>
                </c:pt>
                <c:pt idx="9">
                  <c:v>Jiné</c:v>
                </c:pt>
              </c:strCache>
            </c:strRef>
          </c:cat>
          <c:val>
            <c:numRef>
              <c:f>Sheet1!$C$2:$C$10</c:f>
              <c:numCache>
                <c:formatCode>General</c:formatCode>
                <c:ptCount val="9"/>
                <c:pt idx="0">
                  <c:v>25.681999999999999</c:v>
                </c:pt>
                <c:pt idx="1">
                  <c:v>20.978000000000002</c:v>
                </c:pt>
                <c:pt idx="2">
                  <c:v>15.71</c:v>
                </c:pt>
                <c:pt idx="3">
                  <c:v>14.205</c:v>
                </c:pt>
                <c:pt idx="4">
                  <c:v>8.6549999999999994</c:v>
                </c:pt>
                <c:pt idx="5">
                  <c:v>5.9269999999999996</c:v>
                </c:pt>
                <c:pt idx="6">
                  <c:v>4.2329999999999997</c:v>
                </c:pt>
                <c:pt idx="7">
                  <c:v>3.198</c:v>
                </c:pt>
                <c:pt idx="8">
                  <c:v>1.411</c:v>
                </c:pt>
              </c:numCache>
            </c:numRef>
          </c:val>
          <c:extLst>
            <c:ext xmlns:c16="http://schemas.microsoft.com/office/drawing/2014/chart" uri="{C3380CC4-5D6E-409C-BE32-E72D297353CC}">
              <c16:uniqueId val="{00000005-CE5B-4D6E-A13D-BC0362F9E33D}"/>
            </c:ext>
          </c:extLst>
        </c:ser>
        <c:dLbls>
          <c:showLegendKey val="0"/>
          <c:showVal val="0"/>
          <c:showCatName val="0"/>
          <c:showSerName val="0"/>
          <c:showPercent val="0"/>
          <c:showBubbleSize val="0"/>
        </c:dLbls>
        <c:gapWidth val="50"/>
        <c:axId val="344835040"/>
        <c:axId val="344835432"/>
      </c:barChart>
      <c:catAx>
        <c:axId val="344835040"/>
        <c:scaling>
          <c:orientation val="maxMin"/>
        </c:scaling>
        <c:delete val="1"/>
        <c:axPos val="l"/>
        <c:numFmt formatCode="General" sourceLinked="0"/>
        <c:majorTickMark val="out"/>
        <c:minorTickMark val="none"/>
        <c:tickLblPos val="nextTo"/>
        <c:crossAx val="344835432"/>
        <c:crosses val="autoZero"/>
        <c:auto val="1"/>
        <c:lblAlgn val="ctr"/>
        <c:lblOffset val="0"/>
        <c:noMultiLvlLbl val="0"/>
      </c:catAx>
      <c:valAx>
        <c:axId val="344835432"/>
        <c:scaling>
          <c:orientation val="minMax"/>
          <c:max val="100"/>
          <c:min val="0"/>
        </c:scaling>
        <c:delete val="1"/>
        <c:axPos val="b"/>
        <c:numFmt formatCode="#,##0&quot;%&quot;;\-#,##0" sourceLinked="0"/>
        <c:majorTickMark val="out"/>
        <c:minorTickMark val="none"/>
        <c:tickLblPos val="nextTo"/>
        <c:crossAx val="344835040"/>
        <c:crosses val="max"/>
        <c:crossBetween val="between"/>
        <c:majorUnit val="20"/>
      </c:valAx>
      <c:spPr>
        <a:noFill/>
        <a:ln w="25400">
          <a:noFill/>
        </a:ln>
      </c:spPr>
    </c:plotArea>
    <c:legend>
      <c:legendPos val="r"/>
      <c:layout>
        <c:manualLayout>
          <c:xMode val="edge"/>
          <c:yMode val="edge"/>
          <c:x val="0.70362719260701456"/>
          <c:y val="0.43509842099701107"/>
          <c:w val="0.27902500815027836"/>
          <c:h val="0.12980315800597783"/>
        </c:manualLayout>
      </c:layout>
      <c:overlay val="0"/>
      <c:txPr>
        <a:bodyPr/>
        <a:lstStyle/>
        <a:p>
          <a:pPr>
            <a:defRPr>
              <a:solidFill>
                <a:srgbClr val="7F7F7F"/>
              </a:solidFill>
            </a:defRPr>
          </a:pPr>
          <a:endParaRPr lang="cs-CZ"/>
        </a:p>
      </c:txPr>
    </c:legend>
    <c:plotVisOnly val="1"/>
    <c:dispBlanksAs val="gap"/>
    <c:showDLblsOverMax val="0"/>
  </c:chart>
  <c:spPr>
    <a:ln>
      <a:noFill/>
    </a:ln>
  </c:spPr>
  <c:txPr>
    <a:bodyPr/>
    <a:lstStyle/>
    <a:p>
      <a:pPr>
        <a:defRPr sz="1200">
          <a:solidFill>
            <a:schemeClr val="bg1"/>
          </a:solidFill>
        </a:defRPr>
      </a:pPr>
      <a:endParaRPr lang="cs-CZ"/>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6.2400741493392753E-2"/>
          <c:y val="7.1842888029760951E-2"/>
          <c:w val="0.79395913423601816"/>
          <c:h val="0.72917448941947338"/>
        </c:manualLayout>
      </c:layout>
      <c:barChart>
        <c:barDir val="col"/>
        <c:grouping val="clustered"/>
        <c:varyColors val="0"/>
        <c:ser>
          <c:idx val="0"/>
          <c:order val="0"/>
          <c:tx>
            <c:strRef>
              <c:f>List1!$A$2</c:f>
              <c:strCache>
                <c:ptCount val="1"/>
                <c:pt idx="0">
                  <c:v>2023</c:v>
                </c:pt>
              </c:strCache>
            </c:strRef>
          </c:tx>
          <c:spPr>
            <a:solidFill>
              <a:srgbClr val="135868"/>
            </a:solidFill>
          </c:spPr>
          <c:invertIfNegative val="0"/>
          <c:dLbls>
            <c:numFmt formatCode="#,##0&quot;%&quot;;\-#,##0" sourceLinked="0"/>
            <c:spPr>
              <a:noFill/>
              <a:ln>
                <a:noFill/>
              </a:ln>
              <a:effectLst/>
            </c:spPr>
            <c:txPr>
              <a:bodyPr wrap="square" lIns="38100" tIns="19050" rIns="38100" bIns="19050" anchor="ctr">
                <a:spAutoFit/>
              </a:bodyPr>
              <a:lstStyle/>
              <a:p>
                <a:pPr>
                  <a:defRPr>
                    <a:solidFill>
                      <a:schemeClr val="bg1"/>
                    </a:solidFill>
                  </a:defRPr>
                </a:pPr>
                <a:endParaRPr lang="cs-CZ"/>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List1!$B$1:$F$1</c:f>
              <c:strCache>
                <c:ptCount val="5"/>
                <c:pt idx="0">
                  <c:v>Hospodaření s rozpočtem domácnosti </c:v>
                </c:pt>
                <c:pt idx="1">
                  <c:v>Spoření a tvorba rezerv</c:v>
                </c:pt>
                <c:pt idx="2">
                  <c:v>Ochrana peněz a kybernetická bezpečnost</c:v>
                </c:pt>
                <c:pt idx="3">
                  <c:v>Úvěry a půjčky</c:v>
                </c:pt>
                <c:pt idx="4">
                  <c:v>Investování</c:v>
                </c:pt>
              </c:strCache>
            </c:strRef>
          </c:cat>
          <c:val>
            <c:numRef>
              <c:f>List1!$B$2:$F$2</c:f>
              <c:numCache>
                <c:formatCode>General</c:formatCode>
                <c:ptCount val="5"/>
                <c:pt idx="0">
                  <c:v>54.195</c:v>
                </c:pt>
                <c:pt idx="1">
                  <c:v>36.130000000000003</c:v>
                </c:pt>
                <c:pt idx="2">
                  <c:v>23.791</c:v>
                </c:pt>
                <c:pt idx="3">
                  <c:v>21.421999999999997</c:v>
                </c:pt>
                <c:pt idx="4">
                  <c:v>13.326000000000001</c:v>
                </c:pt>
              </c:numCache>
            </c:numRef>
          </c:val>
          <c:extLst>
            <c:ext xmlns:c16="http://schemas.microsoft.com/office/drawing/2014/chart" uri="{C3380CC4-5D6E-409C-BE32-E72D297353CC}">
              <c16:uniqueId val="{00000000-81E8-41A6-96EE-8A7F60CA32F5}"/>
            </c:ext>
          </c:extLst>
        </c:ser>
        <c:ser>
          <c:idx val="4"/>
          <c:order val="1"/>
          <c:tx>
            <c:strRef>
              <c:f>List1!$A$3</c:f>
              <c:strCache>
                <c:ptCount val="1"/>
                <c:pt idx="0">
                  <c:v>2022</c:v>
                </c:pt>
              </c:strCache>
            </c:strRef>
          </c:tx>
          <c:spPr>
            <a:solidFill>
              <a:srgbClr val="7F7F7F"/>
            </a:solidFill>
          </c:spPr>
          <c:invertIfNegative val="0"/>
          <c:dLbls>
            <c:numFmt formatCode="#,##0&quot;%&quot;;\-#,##0" sourceLinked="0"/>
            <c:spPr>
              <a:noFill/>
              <a:ln>
                <a:noFill/>
              </a:ln>
              <a:effectLst/>
            </c:spPr>
            <c:txPr>
              <a:bodyPr/>
              <a:lstStyle/>
              <a:p>
                <a:pPr>
                  <a:defRPr>
                    <a:solidFill>
                      <a:schemeClr val="bg1"/>
                    </a:solidFill>
                  </a:defRPr>
                </a:pPr>
                <a:endParaRPr lang="cs-CZ"/>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List1!$B$1:$F$1</c:f>
              <c:strCache>
                <c:ptCount val="5"/>
                <c:pt idx="0">
                  <c:v>Hospodaření s rozpočtem domácnosti </c:v>
                </c:pt>
                <c:pt idx="1">
                  <c:v>Spoření a tvorba rezerv</c:v>
                </c:pt>
                <c:pt idx="2">
                  <c:v>Ochrana peněz a kybernetická bezpečnost</c:v>
                </c:pt>
                <c:pt idx="3">
                  <c:v>Úvěry a půjčky</c:v>
                </c:pt>
                <c:pt idx="4">
                  <c:v>Investování</c:v>
                </c:pt>
              </c:strCache>
            </c:strRef>
          </c:cat>
          <c:val>
            <c:numRef>
              <c:f>List1!$B$3:$F$3</c:f>
              <c:numCache>
                <c:formatCode>General</c:formatCode>
                <c:ptCount val="5"/>
                <c:pt idx="0">
                  <c:v>54.563000000000002</c:v>
                </c:pt>
                <c:pt idx="1">
                  <c:v>35.277000000000001</c:v>
                </c:pt>
                <c:pt idx="2">
                  <c:v>20.884999999999998</c:v>
                </c:pt>
                <c:pt idx="3">
                  <c:v>22.765999999999998</c:v>
                </c:pt>
                <c:pt idx="4">
                  <c:v>12.7</c:v>
                </c:pt>
              </c:numCache>
            </c:numRef>
          </c:val>
          <c:extLst>
            <c:ext xmlns:c16="http://schemas.microsoft.com/office/drawing/2014/chart" uri="{C3380CC4-5D6E-409C-BE32-E72D297353CC}">
              <c16:uniqueId val="{00000001-81E8-41A6-96EE-8A7F60CA32F5}"/>
            </c:ext>
          </c:extLst>
        </c:ser>
        <c:dLbls>
          <c:showLegendKey val="0"/>
          <c:showVal val="0"/>
          <c:showCatName val="0"/>
          <c:showSerName val="0"/>
          <c:showPercent val="0"/>
          <c:showBubbleSize val="0"/>
        </c:dLbls>
        <c:gapWidth val="77"/>
        <c:overlap val="-20"/>
        <c:axId val="443700352"/>
        <c:axId val="443701888"/>
        <c:extLst>
          <c:ext xmlns:c15="http://schemas.microsoft.com/office/drawing/2012/chart" uri="{02D57815-91ED-43cb-92C2-25804820EDAC}">
            <c15:filteredBarSeries>
              <c15:ser>
                <c:idx val="5"/>
                <c:order val="2"/>
                <c:tx>
                  <c:strRef>
                    <c:extLst>
                      <c:ext uri="{02D57815-91ED-43cb-92C2-25804820EDAC}">
                        <c15:formulaRef>
                          <c15:sqref>List1!$A$4</c15:sqref>
                        </c15:formulaRef>
                      </c:ext>
                    </c:extLst>
                    <c:strCache>
                      <c:ptCount val="1"/>
                    </c:strCache>
                  </c:strRef>
                </c:tx>
                <c:spPr>
                  <a:solidFill>
                    <a:srgbClr val="FFFFFF">
                      <a:lumMod val="50000"/>
                      <a:alpha val="60000"/>
                    </a:srgbClr>
                  </a:solidFill>
                </c:spPr>
                <c:invertIfNegative val="0"/>
                <c:dLbls>
                  <c:numFmt formatCode="#,##0&quot;%&quot;;\-#,##0" sourceLinked="0"/>
                  <c:spPr>
                    <a:noFill/>
                    <a:ln>
                      <a:noFill/>
                    </a:ln>
                    <a:effectLst/>
                  </c:spPr>
                  <c:txPr>
                    <a:bodyPr/>
                    <a:lstStyle/>
                    <a:p>
                      <a:pPr>
                        <a:defRPr>
                          <a:solidFill>
                            <a:schemeClr val="bg1"/>
                          </a:solidFill>
                        </a:defRPr>
                      </a:pPr>
                      <a:endParaRPr lang="cs-CZ"/>
                    </a:p>
                  </c:txPr>
                  <c:showLegendKey val="0"/>
                  <c:showVal val="1"/>
                  <c:showCatName val="0"/>
                  <c:showSerName val="0"/>
                  <c:showPercent val="0"/>
                  <c:showBubbleSize val="0"/>
                  <c:showLeaderLines val="0"/>
                  <c:extLst>
                    <c:ext uri="{CE6537A1-D6FC-4f65-9D91-7224C49458BB}">
                      <c15:showLeaderLines val="0"/>
                    </c:ext>
                  </c:extLst>
                </c:dLbls>
                <c:cat>
                  <c:strRef>
                    <c:extLst>
                      <c:ext uri="{02D57815-91ED-43cb-92C2-25804820EDAC}">
                        <c15:formulaRef>
                          <c15:sqref>List1!$B$1:$F$1</c15:sqref>
                        </c15:formulaRef>
                      </c:ext>
                    </c:extLst>
                    <c:strCache>
                      <c:ptCount val="5"/>
                      <c:pt idx="0">
                        <c:v>Hospodaření s rozpočtem domácnosti </c:v>
                      </c:pt>
                      <c:pt idx="1">
                        <c:v>Spoření a tvorba rezerv</c:v>
                      </c:pt>
                      <c:pt idx="2">
                        <c:v>Ochrana peněz a kybernetická bezpečnost</c:v>
                      </c:pt>
                      <c:pt idx="3">
                        <c:v>Úvěry a půjčky</c:v>
                      </c:pt>
                      <c:pt idx="4">
                        <c:v>Investování</c:v>
                      </c:pt>
                    </c:strCache>
                  </c:strRef>
                </c:cat>
                <c:val>
                  <c:numRef>
                    <c:extLst>
                      <c:ext uri="{02D57815-91ED-43cb-92C2-25804820EDAC}">
                        <c15:formulaRef>
                          <c15:sqref>List1!$B$4:$F$4</c15:sqref>
                        </c15:formulaRef>
                      </c:ext>
                    </c:extLst>
                    <c:numCache>
                      <c:formatCode>General</c:formatCode>
                      <c:ptCount val="5"/>
                    </c:numCache>
                  </c:numRef>
                </c:val>
                <c:extLst>
                  <c:ext xmlns:c16="http://schemas.microsoft.com/office/drawing/2014/chart" uri="{C3380CC4-5D6E-409C-BE32-E72D297353CC}">
                    <c16:uniqueId val="{00000002-81E8-41A6-96EE-8A7F60CA32F5}"/>
                  </c:ext>
                </c:extLst>
              </c15:ser>
            </c15:filteredBarSeries>
            <c15:filteredBarSeries>
              <c15:ser>
                <c:idx val="6"/>
                <c:order val="3"/>
                <c:tx>
                  <c:strRef>
                    <c:extLst xmlns:c15="http://schemas.microsoft.com/office/drawing/2012/chart">
                      <c:ext xmlns:c15="http://schemas.microsoft.com/office/drawing/2012/chart" uri="{02D57815-91ED-43cb-92C2-25804820EDAC}">
                        <c15:formulaRef>
                          <c15:sqref>List1!$A$5</c15:sqref>
                        </c15:formulaRef>
                      </c:ext>
                    </c:extLst>
                    <c:strCache>
                      <c:ptCount val="1"/>
                    </c:strCache>
                  </c:strRef>
                </c:tx>
                <c:spPr>
                  <a:solidFill>
                    <a:srgbClr val="00827A"/>
                  </a:solidFill>
                </c:spPr>
                <c:invertIfNegative val="0"/>
                <c:dLbls>
                  <c:dLbl>
                    <c:idx val="1"/>
                    <c:layout>
                      <c:manualLayout>
                        <c:x val="1.0811175247958987E-3"/>
                        <c:y val="-3.6291169925325037E-2"/>
                      </c:manualLayout>
                    </c:layout>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3-81E8-41A6-96EE-8A7F60CA32F5}"/>
                      </c:ext>
                    </c:extLst>
                  </c:dLbl>
                  <c:numFmt formatCode="#,##0&quot;%&quot;;\-#,##0" sourceLinked="0"/>
                  <c:spPr>
                    <a:noFill/>
                    <a:ln>
                      <a:noFill/>
                    </a:ln>
                    <a:effectLst/>
                  </c:spPr>
                  <c:txPr>
                    <a:bodyPr/>
                    <a:lstStyle/>
                    <a:p>
                      <a:pPr>
                        <a:defRPr>
                          <a:solidFill>
                            <a:schemeClr val="bg1"/>
                          </a:solidFill>
                        </a:defRPr>
                      </a:pPr>
                      <a:endParaRPr lang="cs-CZ"/>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0"/>
                    </c:ext>
                  </c:extLst>
                </c:dLbls>
                <c:cat>
                  <c:strRef>
                    <c:extLst xmlns:c15="http://schemas.microsoft.com/office/drawing/2012/chart">
                      <c:ext xmlns:c15="http://schemas.microsoft.com/office/drawing/2012/chart" uri="{02D57815-91ED-43cb-92C2-25804820EDAC}">
                        <c15:formulaRef>
                          <c15:sqref>List1!$B$1:$F$1</c15:sqref>
                        </c15:formulaRef>
                      </c:ext>
                    </c:extLst>
                    <c:strCache>
                      <c:ptCount val="5"/>
                      <c:pt idx="0">
                        <c:v>Hospodaření s rozpočtem domácnosti </c:v>
                      </c:pt>
                      <c:pt idx="1">
                        <c:v>Spoření a tvorba rezerv</c:v>
                      </c:pt>
                      <c:pt idx="2">
                        <c:v>Ochrana peněz a kybernetická bezpečnost</c:v>
                      </c:pt>
                      <c:pt idx="3">
                        <c:v>Úvěry a půjčky</c:v>
                      </c:pt>
                      <c:pt idx="4">
                        <c:v>Investování</c:v>
                      </c:pt>
                    </c:strCache>
                  </c:strRef>
                </c:cat>
                <c:val>
                  <c:numRef>
                    <c:extLst xmlns:c15="http://schemas.microsoft.com/office/drawing/2012/chart">
                      <c:ext xmlns:c15="http://schemas.microsoft.com/office/drawing/2012/chart" uri="{02D57815-91ED-43cb-92C2-25804820EDAC}">
                        <c15:formulaRef>
                          <c15:sqref>List1!$B$5:$F$5</c15:sqref>
                        </c15:formulaRef>
                      </c:ext>
                    </c:extLst>
                    <c:numCache>
                      <c:formatCode>General</c:formatCode>
                      <c:ptCount val="5"/>
                    </c:numCache>
                  </c:numRef>
                </c:val>
                <c:extLst xmlns:c15="http://schemas.microsoft.com/office/drawing/2012/chart">
                  <c:ext xmlns:c16="http://schemas.microsoft.com/office/drawing/2014/chart" uri="{C3380CC4-5D6E-409C-BE32-E72D297353CC}">
                    <c16:uniqueId val="{00000004-81E8-41A6-96EE-8A7F60CA32F5}"/>
                  </c:ext>
                </c:extLst>
              </c15:ser>
            </c15:filteredBarSeries>
            <c15:filteredBarSeries>
              <c15:ser>
                <c:idx val="8"/>
                <c:order val="4"/>
                <c:tx>
                  <c:strRef>
                    <c:extLst xmlns:c15="http://schemas.microsoft.com/office/drawing/2012/chart">
                      <c:ext xmlns:c15="http://schemas.microsoft.com/office/drawing/2012/chart" uri="{02D57815-91ED-43cb-92C2-25804820EDAC}">
                        <c15:formulaRef>
                          <c15:sqref>List1!$A$6</c15:sqref>
                        </c15:formulaRef>
                      </c:ext>
                    </c:extLst>
                    <c:strCache>
                      <c:ptCount val="1"/>
                    </c:strCache>
                  </c:strRef>
                </c:tx>
                <c:spPr>
                  <a:solidFill>
                    <a:srgbClr val="088285"/>
                  </a:solidFill>
                </c:spPr>
                <c:invertIfNegative val="0"/>
                <c:dLbls>
                  <c:numFmt formatCode="#,##0&quot;%&quot;;\-#,##0" sourceLinked="0"/>
                  <c:spPr>
                    <a:noFill/>
                    <a:ln>
                      <a:noFill/>
                    </a:ln>
                    <a:effectLst/>
                  </c:spPr>
                  <c:txPr>
                    <a:bodyPr/>
                    <a:lstStyle/>
                    <a:p>
                      <a:pPr>
                        <a:defRPr>
                          <a:solidFill>
                            <a:schemeClr val="bg1"/>
                          </a:solidFill>
                        </a:defRPr>
                      </a:pPr>
                      <a:endParaRPr lang="cs-CZ"/>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0"/>
                    </c:ext>
                  </c:extLst>
                </c:dLbls>
                <c:cat>
                  <c:strRef>
                    <c:extLst xmlns:c15="http://schemas.microsoft.com/office/drawing/2012/chart">
                      <c:ext xmlns:c15="http://schemas.microsoft.com/office/drawing/2012/chart" uri="{02D57815-91ED-43cb-92C2-25804820EDAC}">
                        <c15:formulaRef>
                          <c15:sqref>List1!$B$1:$F$1</c15:sqref>
                        </c15:formulaRef>
                      </c:ext>
                    </c:extLst>
                    <c:strCache>
                      <c:ptCount val="5"/>
                      <c:pt idx="0">
                        <c:v>Hospodaření s rozpočtem domácnosti </c:v>
                      </c:pt>
                      <c:pt idx="1">
                        <c:v>Spoření a tvorba rezerv</c:v>
                      </c:pt>
                      <c:pt idx="2">
                        <c:v>Ochrana peněz a kybernetická bezpečnost</c:v>
                      </c:pt>
                      <c:pt idx="3">
                        <c:v>Úvěry a půjčky</c:v>
                      </c:pt>
                      <c:pt idx="4">
                        <c:v>Investování</c:v>
                      </c:pt>
                    </c:strCache>
                  </c:strRef>
                </c:cat>
                <c:val>
                  <c:numRef>
                    <c:extLst xmlns:c15="http://schemas.microsoft.com/office/drawing/2012/chart">
                      <c:ext xmlns:c15="http://schemas.microsoft.com/office/drawing/2012/chart" uri="{02D57815-91ED-43cb-92C2-25804820EDAC}">
                        <c15:formulaRef>
                          <c15:sqref>List1!$B$6:$F$6</c15:sqref>
                        </c15:formulaRef>
                      </c:ext>
                    </c:extLst>
                    <c:numCache>
                      <c:formatCode>General</c:formatCode>
                      <c:ptCount val="5"/>
                    </c:numCache>
                  </c:numRef>
                </c:val>
                <c:extLst xmlns:c15="http://schemas.microsoft.com/office/drawing/2012/chart">
                  <c:ext xmlns:c16="http://schemas.microsoft.com/office/drawing/2014/chart" uri="{C3380CC4-5D6E-409C-BE32-E72D297353CC}">
                    <c16:uniqueId val="{00000005-81E8-41A6-96EE-8A7F60CA32F5}"/>
                  </c:ext>
                </c:extLst>
              </c15:ser>
            </c15:filteredBarSeries>
            <c15:filteredBarSeries>
              <c15:ser>
                <c:idx val="10"/>
                <c:order val="5"/>
                <c:tx>
                  <c:strRef>
                    <c:extLst xmlns:c15="http://schemas.microsoft.com/office/drawing/2012/chart">
                      <c:ext xmlns:c15="http://schemas.microsoft.com/office/drawing/2012/chart" uri="{02D57815-91ED-43cb-92C2-25804820EDAC}">
                        <c15:formulaRef>
                          <c15:sqref>List1!$A$7</c15:sqref>
                        </c15:formulaRef>
                      </c:ext>
                    </c:extLst>
                    <c:strCache>
                      <c:ptCount val="1"/>
                    </c:strCache>
                  </c:strRef>
                </c:tx>
                <c:spPr>
                  <a:solidFill>
                    <a:srgbClr val="135868"/>
                  </a:solidFill>
                </c:spPr>
                <c:invertIfNegative val="0"/>
                <c:dLbls>
                  <c:numFmt formatCode="#,##0&quot;%&quot;;\-#,##0" sourceLinked="0"/>
                  <c:spPr>
                    <a:noFill/>
                    <a:ln>
                      <a:noFill/>
                    </a:ln>
                    <a:effectLst/>
                  </c:spPr>
                  <c:txPr>
                    <a:bodyPr/>
                    <a:lstStyle/>
                    <a:p>
                      <a:pPr>
                        <a:defRPr>
                          <a:solidFill>
                            <a:schemeClr val="bg1"/>
                          </a:solidFill>
                        </a:defRPr>
                      </a:pPr>
                      <a:endParaRPr lang="cs-CZ"/>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0"/>
                    </c:ext>
                  </c:extLst>
                </c:dLbls>
                <c:cat>
                  <c:strRef>
                    <c:extLst xmlns:c15="http://schemas.microsoft.com/office/drawing/2012/chart">
                      <c:ext xmlns:c15="http://schemas.microsoft.com/office/drawing/2012/chart" uri="{02D57815-91ED-43cb-92C2-25804820EDAC}">
                        <c15:formulaRef>
                          <c15:sqref>List1!$B$1:$F$1</c15:sqref>
                        </c15:formulaRef>
                      </c:ext>
                    </c:extLst>
                    <c:strCache>
                      <c:ptCount val="5"/>
                      <c:pt idx="0">
                        <c:v>Hospodaření s rozpočtem domácnosti </c:v>
                      </c:pt>
                      <c:pt idx="1">
                        <c:v>Spoření a tvorba rezerv</c:v>
                      </c:pt>
                      <c:pt idx="2">
                        <c:v>Ochrana peněz a kybernetická bezpečnost</c:v>
                      </c:pt>
                      <c:pt idx="3">
                        <c:v>Úvěry a půjčky</c:v>
                      </c:pt>
                      <c:pt idx="4">
                        <c:v>Investování</c:v>
                      </c:pt>
                    </c:strCache>
                  </c:strRef>
                </c:cat>
                <c:val>
                  <c:numRef>
                    <c:extLst xmlns:c15="http://schemas.microsoft.com/office/drawing/2012/chart">
                      <c:ext xmlns:c15="http://schemas.microsoft.com/office/drawing/2012/chart" uri="{02D57815-91ED-43cb-92C2-25804820EDAC}">
                        <c15:formulaRef>
                          <c15:sqref>List1!$B$7:$F$7</c15:sqref>
                        </c15:formulaRef>
                      </c:ext>
                    </c:extLst>
                    <c:numCache>
                      <c:formatCode>General</c:formatCode>
                      <c:ptCount val="5"/>
                    </c:numCache>
                  </c:numRef>
                </c:val>
                <c:extLst xmlns:c15="http://schemas.microsoft.com/office/drawing/2012/chart">
                  <c:ext xmlns:c16="http://schemas.microsoft.com/office/drawing/2014/chart" uri="{C3380CC4-5D6E-409C-BE32-E72D297353CC}">
                    <c16:uniqueId val="{00000006-81E8-41A6-96EE-8A7F60CA32F5}"/>
                  </c:ext>
                </c:extLst>
              </c15:ser>
            </c15:filteredBarSeries>
            <c15:filteredBarSeries>
              <c15:ser>
                <c:idx val="12"/>
                <c:order val="6"/>
                <c:tx>
                  <c:strRef>
                    <c:extLst xmlns:c15="http://schemas.microsoft.com/office/drawing/2012/chart">
                      <c:ext xmlns:c15="http://schemas.microsoft.com/office/drawing/2012/chart" uri="{02D57815-91ED-43cb-92C2-25804820EDAC}">
                        <c15:formulaRef>
                          <c15:sqref>List1!$A$8</c15:sqref>
                        </c15:formulaRef>
                      </c:ext>
                    </c:extLst>
                    <c:strCache>
                      <c:ptCount val="1"/>
                    </c:strCache>
                  </c:strRef>
                </c:tx>
                <c:spPr>
                  <a:noFill/>
                </c:spPr>
                <c:invertIfNegative val="0"/>
                <c:cat>
                  <c:strRef>
                    <c:extLst xmlns:c15="http://schemas.microsoft.com/office/drawing/2012/chart">
                      <c:ext xmlns:c15="http://schemas.microsoft.com/office/drawing/2012/chart" uri="{02D57815-91ED-43cb-92C2-25804820EDAC}">
                        <c15:formulaRef>
                          <c15:sqref>List1!$B$1:$F$1</c15:sqref>
                        </c15:formulaRef>
                      </c:ext>
                    </c:extLst>
                    <c:strCache>
                      <c:ptCount val="5"/>
                      <c:pt idx="0">
                        <c:v>Hospodaření s rozpočtem domácnosti </c:v>
                      </c:pt>
                      <c:pt idx="1">
                        <c:v>Spoření a tvorba rezerv</c:v>
                      </c:pt>
                      <c:pt idx="2">
                        <c:v>Ochrana peněz a kybernetická bezpečnost</c:v>
                      </c:pt>
                      <c:pt idx="3">
                        <c:v>Úvěry a půjčky</c:v>
                      </c:pt>
                      <c:pt idx="4">
                        <c:v>Investování</c:v>
                      </c:pt>
                    </c:strCache>
                  </c:strRef>
                </c:cat>
                <c:val>
                  <c:numRef>
                    <c:extLst xmlns:c15="http://schemas.microsoft.com/office/drawing/2012/chart">
                      <c:ext xmlns:c15="http://schemas.microsoft.com/office/drawing/2012/chart" uri="{02D57815-91ED-43cb-92C2-25804820EDAC}">
                        <c15:formulaRef>
                          <c15:sqref>List1!$B$8:$F$8</c15:sqref>
                        </c15:formulaRef>
                      </c:ext>
                    </c:extLst>
                    <c:numCache>
                      <c:formatCode>General</c:formatCode>
                      <c:ptCount val="5"/>
                    </c:numCache>
                  </c:numRef>
                </c:val>
                <c:extLst xmlns:c15="http://schemas.microsoft.com/office/drawing/2012/chart">
                  <c:ext xmlns:c16="http://schemas.microsoft.com/office/drawing/2014/chart" uri="{C3380CC4-5D6E-409C-BE32-E72D297353CC}">
                    <c16:uniqueId val="{00000007-81E8-41A6-96EE-8A7F60CA32F5}"/>
                  </c:ext>
                </c:extLst>
              </c15:ser>
            </c15:filteredBarSeries>
            <c15:filteredBarSeries>
              <c15:ser>
                <c:idx val="1"/>
                <c:order val="7"/>
                <c:tx>
                  <c:strRef>
                    <c:extLst xmlns:c15="http://schemas.microsoft.com/office/drawing/2012/chart">
                      <c:ext xmlns:c15="http://schemas.microsoft.com/office/drawing/2012/chart" uri="{02D57815-91ED-43cb-92C2-25804820EDAC}">
                        <c15:formulaRef>
                          <c15:sqref>List1!$B$10</c15:sqref>
                        </c15:formulaRef>
                      </c:ext>
                    </c:extLst>
                    <c:strCache>
                      <c:ptCount val="1"/>
                      <c:pt idx="0">
                        <c:v>54,195</c:v>
                      </c:pt>
                    </c:strCache>
                  </c:strRef>
                </c:tx>
                <c:spPr>
                  <a:ln w="11176">
                    <a:solidFill>
                      <a:srgbClr val="002060"/>
                    </a:solidFill>
                  </a:ln>
                </c:spPr>
                <c:invertIfNegative val="0"/>
                <c:dLbls>
                  <c:numFmt formatCode="#,##0.0" sourceLinked="0"/>
                  <c:spPr>
                    <a:solidFill>
                      <a:srgbClr val="FFFFFF"/>
                    </a:solidFill>
                    <a:ln>
                      <a:noFill/>
                    </a:ln>
                    <a:effectLst/>
                  </c:spPr>
                  <c:txPr>
                    <a:bodyPr wrap="square" lIns="38100" tIns="19050" rIns="38100" bIns="19050" anchor="ctr">
                      <a:spAutoFit/>
                    </a:bodyPr>
                    <a:lstStyle/>
                    <a:p>
                      <a:pPr>
                        <a:defRPr>
                          <a:solidFill>
                            <a:srgbClr val="262626"/>
                          </a:solidFill>
                        </a:defRPr>
                      </a:pPr>
                      <a:endParaRPr lang="cs-CZ"/>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ext>
                  </c:extLst>
                </c:dLbls>
                <c:val>
                  <c:numRef>
                    <c:extLst xmlns:c15="http://schemas.microsoft.com/office/drawing/2012/chart">
                      <c:ext xmlns:c15="http://schemas.microsoft.com/office/drawing/2012/chart" uri="{02D57815-91ED-43cb-92C2-25804820EDAC}">
                        <c15:formulaRef>
                          <c15:sqref>List1!$C$11:$F$11</c15:sqref>
                        </c15:formulaRef>
                      </c:ext>
                    </c:extLst>
                    <c:numCache>
                      <c:formatCode>General</c:formatCode>
                      <c:ptCount val="4"/>
                      <c:pt idx="0">
                        <c:v>35.277000000000001</c:v>
                      </c:pt>
                      <c:pt idx="1">
                        <c:v>12.7</c:v>
                      </c:pt>
                      <c:pt idx="2">
                        <c:v>22.765999999999998</c:v>
                      </c:pt>
                      <c:pt idx="3">
                        <c:v>20.884999999999998</c:v>
                      </c:pt>
                    </c:numCache>
                  </c:numRef>
                </c:val>
                <c:extLst xmlns:c15="http://schemas.microsoft.com/office/drawing/2012/chart">
                  <c:ext xmlns:c16="http://schemas.microsoft.com/office/drawing/2014/chart" uri="{C3380CC4-5D6E-409C-BE32-E72D297353CC}">
                    <c16:uniqueId val="{00000003-4051-46DF-8A03-A25A0D897CD1}"/>
                  </c:ext>
                </c:extLst>
              </c15:ser>
            </c15:filteredBarSeries>
          </c:ext>
        </c:extLst>
      </c:barChart>
      <c:catAx>
        <c:axId val="443700352"/>
        <c:scaling>
          <c:orientation val="minMax"/>
        </c:scaling>
        <c:delete val="0"/>
        <c:axPos val="b"/>
        <c:numFmt formatCode="General" sourceLinked="0"/>
        <c:majorTickMark val="out"/>
        <c:minorTickMark val="none"/>
        <c:tickLblPos val="nextTo"/>
        <c:spPr>
          <a:ln>
            <a:solidFill>
              <a:srgbClr val="57595B"/>
            </a:solidFill>
          </a:ln>
        </c:spPr>
        <c:txPr>
          <a:bodyPr/>
          <a:lstStyle/>
          <a:p>
            <a:pPr>
              <a:defRPr sz="1100">
                <a:solidFill>
                  <a:srgbClr val="080808"/>
                </a:solidFill>
              </a:defRPr>
            </a:pPr>
            <a:endParaRPr lang="cs-CZ"/>
          </a:p>
        </c:txPr>
        <c:crossAx val="443701888"/>
        <c:crosses val="autoZero"/>
        <c:auto val="1"/>
        <c:lblAlgn val="ctr"/>
        <c:lblOffset val="100"/>
        <c:noMultiLvlLbl val="0"/>
      </c:catAx>
      <c:valAx>
        <c:axId val="443701888"/>
        <c:scaling>
          <c:orientation val="minMax"/>
          <c:max val="101"/>
          <c:min val="0"/>
        </c:scaling>
        <c:delete val="0"/>
        <c:axPos val="l"/>
        <c:numFmt formatCode="#,##0&quot;%&quot;;\-#,##0" sourceLinked="0"/>
        <c:majorTickMark val="out"/>
        <c:minorTickMark val="none"/>
        <c:tickLblPos val="nextTo"/>
        <c:spPr>
          <a:noFill/>
          <a:ln>
            <a:solidFill>
              <a:srgbClr val="57595B"/>
            </a:solidFill>
          </a:ln>
        </c:spPr>
        <c:txPr>
          <a:bodyPr/>
          <a:lstStyle/>
          <a:p>
            <a:pPr>
              <a:defRPr>
                <a:solidFill>
                  <a:srgbClr val="080808"/>
                </a:solidFill>
              </a:defRPr>
            </a:pPr>
            <a:endParaRPr lang="cs-CZ"/>
          </a:p>
        </c:txPr>
        <c:crossAx val="443700352"/>
        <c:crosses val="autoZero"/>
        <c:crossBetween val="between"/>
        <c:majorUnit val="10"/>
      </c:valAx>
    </c:plotArea>
    <c:legend>
      <c:legendPos val="r"/>
      <c:overlay val="0"/>
      <c:txPr>
        <a:bodyPr/>
        <a:lstStyle/>
        <a:p>
          <a:pPr>
            <a:defRPr>
              <a:solidFill>
                <a:srgbClr val="7F7F7F"/>
              </a:solidFill>
            </a:defRPr>
          </a:pPr>
          <a:endParaRPr lang="cs-CZ"/>
        </a:p>
      </c:txPr>
    </c:legend>
    <c:plotVisOnly val="1"/>
    <c:dispBlanksAs val="gap"/>
    <c:showDLblsOverMax val="0"/>
  </c:chart>
  <c:txPr>
    <a:bodyPr/>
    <a:lstStyle/>
    <a:p>
      <a:pPr>
        <a:defRPr sz="1200">
          <a:solidFill>
            <a:srgbClr val="003399"/>
          </a:solidFill>
        </a:defRPr>
      </a:pPr>
      <a:endParaRPr lang="cs-CZ"/>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4558792192488629"/>
          <c:y val="3.2371631519594601E-2"/>
          <c:w val="0.50895528912088095"/>
          <c:h val="0.96762836848040545"/>
        </c:manualLayout>
      </c:layout>
      <c:barChart>
        <c:barDir val="bar"/>
        <c:grouping val="clustered"/>
        <c:varyColors val="0"/>
        <c:ser>
          <c:idx val="0"/>
          <c:order val="0"/>
          <c:tx>
            <c:strRef>
              <c:f>Sheet1!$B$1</c:f>
              <c:strCache>
                <c:ptCount val="1"/>
                <c:pt idx="0">
                  <c:v>2023</c:v>
                </c:pt>
              </c:strCache>
            </c:strRef>
          </c:tx>
          <c:spPr>
            <a:solidFill>
              <a:srgbClr val="135868"/>
            </a:solidFill>
            <a:ln>
              <a:noFill/>
            </a:ln>
            <a:effectLst/>
          </c:spPr>
          <c:invertIfNegative val="0"/>
          <c:dPt>
            <c:idx val="0"/>
            <c:invertIfNegative val="0"/>
            <c:bubble3D val="0"/>
            <c:extLst>
              <c:ext xmlns:c16="http://schemas.microsoft.com/office/drawing/2014/chart" uri="{C3380CC4-5D6E-409C-BE32-E72D297353CC}">
                <c16:uniqueId val="{00000000-12E0-43E5-B02F-84D67B51507A}"/>
              </c:ext>
            </c:extLst>
          </c:dPt>
          <c:dPt>
            <c:idx val="1"/>
            <c:invertIfNegative val="0"/>
            <c:bubble3D val="0"/>
            <c:extLst>
              <c:ext xmlns:c16="http://schemas.microsoft.com/office/drawing/2014/chart" uri="{C3380CC4-5D6E-409C-BE32-E72D297353CC}">
                <c16:uniqueId val="{00000001-12E0-43E5-B02F-84D67B51507A}"/>
              </c:ext>
            </c:extLst>
          </c:dPt>
          <c:dPt>
            <c:idx val="2"/>
            <c:invertIfNegative val="0"/>
            <c:bubble3D val="0"/>
            <c:extLst>
              <c:ext xmlns:c16="http://schemas.microsoft.com/office/drawing/2014/chart" uri="{C3380CC4-5D6E-409C-BE32-E72D297353CC}">
                <c16:uniqueId val="{00000002-12E0-43E5-B02F-84D67B51507A}"/>
              </c:ext>
            </c:extLst>
          </c:dPt>
          <c:dPt>
            <c:idx val="3"/>
            <c:invertIfNegative val="0"/>
            <c:bubble3D val="0"/>
            <c:extLst>
              <c:ext xmlns:c16="http://schemas.microsoft.com/office/drawing/2014/chart" uri="{C3380CC4-5D6E-409C-BE32-E72D297353CC}">
                <c16:uniqueId val="{00000003-12E0-43E5-B02F-84D67B51507A}"/>
              </c:ext>
            </c:extLst>
          </c:dPt>
          <c:dPt>
            <c:idx val="4"/>
            <c:invertIfNegative val="0"/>
            <c:bubble3D val="0"/>
            <c:extLst>
              <c:ext xmlns:c16="http://schemas.microsoft.com/office/drawing/2014/chart" uri="{C3380CC4-5D6E-409C-BE32-E72D297353CC}">
                <c16:uniqueId val="{00000004-12E0-43E5-B02F-84D67B51507A}"/>
              </c:ext>
            </c:extLst>
          </c:dPt>
          <c:dPt>
            <c:idx val="5"/>
            <c:invertIfNegative val="0"/>
            <c:bubble3D val="0"/>
            <c:extLst>
              <c:ext xmlns:c16="http://schemas.microsoft.com/office/drawing/2014/chart" uri="{C3380CC4-5D6E-409C-BE32-E72D297353CC}">
                <c16:uniqueId val="{00000006-BFBD-4F26-B6CD-9B15DCA9FDB7}"/>
              </c:ext>
            </c:extLst>
          </c:dPt>
          <c:dPt>
            <c:idx val="6"/>
            <c:invertIfNegative val="0"/>
            <c:bubble3D val="0"/>
            <c:extLst>
              <c:ext xmlns:c16="http://schemas.microsoft.com/office/drawing/2014/chart" uri="{C3380CC4-5D6E-409C-BE32-E72D297353CC}">
                <c16:uniqueId val="{00000007-BFBD-4F26-B6CD-9B15DCA9FDB7}"/>
              </c:ext>
            </c:extLst>
          </c:dPt>
          <c:dLbls>
            <c:dLbl>
              <c:idx val="4"/>
              <c:numFmt formatCode="#,##0&quot;%&quot;;\-#,##0" sourceLinked="0"/>
              <c:spPr>
                <a:noFill/>
                <a:ln>
                  <a:noFill/>
                </a:ln>
                <a:effectLst/>
              </c:spPr>
              <c:txPr>
                <a:bodyPr/>
                <a:lstStyle/>
                <a:p>
                  <a:pPr>
                    <a:defRPr sz="1100" b="1">
                      <a:solidFill>
                        <a:schemeClr val="bg1">
                          <a:lumMod val="50000"/>
                        </a:schemeClr>
                      </a:solidFill>
                    </a:defRPr>
                  </a:pPr>
                  <a:endParaRPr lang="cs-CZ"/>
                </a:p>
              </c:txPr>
              <c:dLblPos val="outEnd"/>
              <c:showLegendKey val="0"/>
              <c:showVal val="1"/>
              <c:showCatName val="0"/>
              <c:showSerName val="0"/>
              <c:showPercent val="0"/>
              <c:showBubbleSize val="0"/>
              <c:extLst>
                <c:ext xmlns:c16="http://schemas.microsoft.com/office/drawing/2014/chart" uri="{C3380CC4-5D6E-409C-BE32-E72D297353CC}">
                  <c16:uniqueId val="{00000004-12E0-43E5-B02F-84D67B51507A}"/>
                </c:ext>
              </c:extLst>
            </c:dLbl>
            <c:dLbl>
              <c:idx val="5"/>
              <c:numFmt formatCode="#,##0&quot;%&quot;;\-#,##0" sourceLinked="0"/>
              <c:spPr>
                <a:noFill/>
                <a:ln>
                  <a:noFill/>
                </a:ln>
                <a:effectLst/>
              </c:spPr>
              <c:txPr>
                <a:bodyPr/>
                <a:lstStyle/>
                <a:p>
                  <a:pPr>
                    <a:defRPr sz="1100" b="1">
                      <a:solidFill>
                        <a:schemeClr val="bg1">
                          <a:lumMod val="50000"/>
                        </a:schemeClr>
                      </a:solidFill>
                    </a:defRPr>
                  </a:pPr>
                  <a:endParaRPr lang="cs-CZ"/>
                </a:p>
              </c:txPr>
              <c:dLblPos val="outEnd"/>
              <c:showLegendKey val="0"/>
              <c:showVal val="1"/>
              <c:showCatName val="0"/>
              <c:showSerName val="0"/>
              <c:showPercent val="0"/>
              <c:showBubbleSize val="0"/>
              <c:extLst>
                <c:ext xmlns:c16="http://schemas.microsoft.com/office/drawing/2014/chart" uri="{C3380CC4-5D6E-409C-BE32-E72D297353CC}">
                  <c16:uniqueId val="{00000006-BFBD-4F26-B6CD-9B15DCA9FDB7}"/>
                </c:ext>
              </c:extLst>
            </c:dLbl>
            <c:dLbl>
              <c:idx val="6"/>
              <c:numFmt formatCode="#,##0&quot;%&quot;;\-#,##0" sourceLinked="0"/>
              <c:spPr>
                <a:noFill/>
                <a:ln>
                  <a:noFill/>
                </a:ln>
                <a:effectLst/>
              </c:spPr>
              <c:txPr>
                <a:bodyPr/>
                <a:lstStyle/>
                <a:p>
                  <a:pPr>
                    <a:defRPr sz="1100" b="1">
                      <a:solidFill>
                        <a:schemeClr val="bg1">
                          <a:lumMod val="50000"/>
                        </a:schemeClr>
                      </a:solidFill>
                    </a:defRPr>
                  </a:pPr>
                  <a:endParaRPr lang="cs-CZ"/>
                </a:p>
              </c:txPr>
              <c:dLblPos val="outEnd"/>
              <c:showLegendKey val="0"/>
              <c:showVal val="1"/>
              <c:showCatName val="0"/>
              <c:showSerName val="0"/>
              <c:showPercent val="0"/>
              <c:showBubbleSize val="0"/>
              <c:extLst>
                <c:ext xmlns:c16="http://schemas.microsoft.com/office/drawing/2014/chart" uri="{C3380CC4-5D6E-409C-BE32-E72D297353CC}">
                  <c16:uniqueId val="{00000007-BFBD-4F26-B6CD-9B15DCA9FDB7}"/>
                </c:ext>
              </c:extLst>
            </c:dLbl>
            <c:numFmt formatCode="#,##0&quot;%&quot;;\-#,##0" sourceLinked="0"/>
            <c:spPr>
              <a:noFill/>
              <a:ln>
                <a:noFill/>
              </a:ln>
              <a:effectLst/>
            </c:spPr>
            <c:txPr>
              <a:bodyPr/>
              <a:lstStyle/>
              <a:p>
                <a:pPr>
                  <a:defRPr sz="1100" b="1">
                    <a:solidFill>
                      <a:srgbClr val="135868"/>
                    </a:solidFill>
                  </a:defRPr>
                </a:pPr>
                <a:endParaRPr lang="cs-CZ"/>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Sheet1!$A$1:$A$8</c:f>
              <c:strCache>
                <c:ptCount val="8"/>
                <c:pt idx="0">
                  <c:v> </c:v>
                </c:pt>
                <c:pt idx="1">
                  <c:v>Vyznat se v doporučeních všech poradců a finančních odborníků</c:v>
                </c:pt>
                <c:pt idx="2">
                  <c:v>Vyhledat si jakékoli objektivní/nekomerční informace</c:v>
                </c:pt>
                <c:pt idx="3">
                  <c:v>Početní úkoly a veškeré údaje, které jsou uváděny v % atp.</c:v>
                </c:pt>
                <c:pt idx="4">
                  <c:v>Vysvětlení/pochopení základních principů spojených s fungováním peněz</c:v>
                </c:pt>
                <c:pt idx="5">
                  <c:v>V otázkách financí se vůbec nevyznám</c:v>
                </c:pt>
                <c:pt idx="6">
                  <c:v>Jiné</c:v>
                </c:pt>
                <c:pt idx="7">
                  <c:v>Nepociťuji žádné potíže</c:v>
                </c:pt>
              </c:strCache>
            </c:strRef>
          </c:cat>
          <c:val>
            <c:numRef>
              <c:f>Sheet1!$B$2:$B$8</c:f>
              <c:numCache>
                <c:formatCode>General</c:formatCode>
                <c:ptCount val="7"/>
                <c:pt idx="0">
                  <c:v>34.551000000000002</c:v>
                </c:pt>
                <c:pt idx="1">
                  <c:v>17.670000000000002</c:v>
                </c:pt>
                <c:pt idx="2">
                  <c:v>14.808</c:v>
                </c:pt>
                <c:pt idx="3">
                  <c:v>10.069000000000001</c:v>
                </c:pt>
                <c:pt idx="4">
                  <c:v>7.3049999999999997</c:v>
                </c:pt>
                <c:pt idx="5">
                  <c:v>3.5539999999999998</c:v>
                </c:pt>
                <c:pt idx="6">
                  <c:v>12.042999999999999</c:v>
                </c:pt>
              </c:numCache>
            </c:numRef>
          </c:val>
          <c:extLst>
            <c:ext xmlns:c16="http://schemas.microsoft.com/office/drawing/2014/chart" uri="{C3380CC4-5D6E-409C-BE32-E72D297353CC}">
              <c16:uniqueId val="{00000005-12E0-43E5-B02F-84D67B51507A}"/>
            </c:ext>
          </c:extLst>
        </c:ser>
        <c:ser>
          <c:idx val="1"/>
          <c:order val="1"/>
          <c:tx>
            <c:strRef>
              <c:f>Sheet1!$C$1</c:f>
              <c:strCache>
                <c:ptCount val="1"/>
                <c:pt idx="0">
                  <c:v>2022</c:v>
                </c:pt>
              </c:strCache>
            </c:strRef>
          </c:tx>
          <c:spPr>
            <a:solidFill>
              <a:srgbClr val="7F7F7F"/>
            </a:solidFill>
          </c:spPr>
          <c:invertIfNegative val="0"/>
          <c:dLbls>
            <c:numFmt formatCode="#,##0&quot;%&quot;;\-#,##0" sourceLinked="0"/>
            <c:spPr>
              <a:noFill/>
              <a:ln>
                <a:noFill/>
              </a:ln>
              <a:effectLst/>
            </c:spPr>
            <c:txPr>
              <a:bodyPr wrap="square" lIns="38100" tIns="19050" rIns="38100" bIns="19050" anchor="ctr">
                <a:spAutoFit/>
              </a:bodyPr>
              <a:lstStyle/>
              <a:p>
                <a:pPr>
                  <a:defRPr sz="1100" b="0">
                    <a:solidFill>
                      <a:srgbClr val="7F7F7F"/>
                    </a:solidFill>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Sheet1!$A$1:$A$8</c:f>
              <c:strCache>
                <c:ptCount val="8"/>
                <c:pt idx="0">
                  <c:v> </c:v>
                </c:pt>
                <c:pt idx="1">
                  <c:v>Vyznat se v doporučeních všech poradců a finančních odborníků</c:v>
                </c:pt>
                <c:pt idx="2">
                  <c:v>Vyhledat si jakékoli objektivní/nekomerční informace</c:v>
                </c:pt>
                <c:pt idx="3">
                  <c:v>Početní úkoly a veškeré údaje, které jsou uváděny v % atp.</c:v>
                </c:pt>
                <c:pt idx="4">
                  <c:v>Vysvětlení/pochopení základních principů spojených s fungováním peněz</c:v>
                </c:pt>
                <c:pt idx="5">
                  <c:v>V otázkách financí se vůbec nevyznám</c:v>
                </c:pt>
                <c:pt idx="6">
                  <c:v>Jiné</c:v>
                </c:pt>
                <c:pt idx="7">
                  <c:v>Nepociťuji žádné potíže</c:v>
                </c:pt>
              </c:strCache>
            </c:strRef>
          </c:cat>
          <c:val>
            <c:numRef>
              <c:f>Sheet1!$C$2:$C$8</c:f>
              <c:numCache>
                <c:formatCode>General</c:formatCode>
                <c:ptCount val="7"/>
                <c:pt idx="0">
                  <c:v>34.807000000000002</c:v>
                </c:pt>
                <c:pt idx="1">
                  <c:v>19.003</c:v>
                </c:pt>
                <c:pt idx="2">
                  <c:v>17.215</c:v>
                </c:pt>
                <c:pt idx="3">
                  <c:v>7.7140000000000004</c:v>
                </c:pt>
                <c:pt idx="4">
                  <c:v>7.7140000000000004</c:v>
                </c:pt>
                <c:pt idx="5">
                  <c:v>3.669</c:v>
                </c:pt>
                <c:pt idx="6">
                  <c:v>9.8780000000000001</c:v>
                </c:pt>
              </c:numCache>
            </c:numRef>
          </c:val>
          <c:extLst>
            <c:ext xmlns:c16="http://schemas.microsoft.com/office/drawing/2014/chart" uri="{C3380CC4-5D6E-409C-BE32-E72D297353CC}">
              <c16:uniqueId val="{0000000A-C936-455C-939B-515B92CE26C5}"/>
            </c:ext>
          </c:extLst>
        </c:ser>
        <c:dLbls>
          <c:showLegendKey val="0"/>
          <c:showVal val="0"/>
          <c:showCatName val="0"/>
          <c:showSerName val="0"/>
          <c:showPercent val="0"/>
          <c:showBubbleSize val="0"/>
        </c:dLbls>
        <c:gapWidth val="50"/>
        <c:overlap val="-24"/>
        <c:axId val="344835040"/>
        <c:axId val="344835432"/>
      </c:barChart>
      <c:catAx>
        <c:axId val="344835040"/>
        <c:scaling>
          <c:orientation val="maxMin"/>
        </c:scaling>
        <c:delete val="1"/>
        <c:axPos val="l"/>
        <c:numFmt formatCode="General" sourceLinked="0"/>
        <c:majorTickMark val="out"/>
        <c:minorTickMark val="none"/>
        <c:tickLblPos val="nextTo"/>
        <c:crossAx val="344835432"/>
        <c:crosses val="autoZero"/>
        <c:auto val="1"/>
        <c:lblAlgn val="ctr"/>
        <c:lblOffset val="0"/>
        <c:noMultiLvlLbl val="0"/>
      </c:catAx>
      <c:valAx>
        <c:axId val="344835432"/>
        <c:scaling>
          <c:orientation val="minMax"/>
          <c:max val="100"/>
          <c:min val="0"/>
        </c:scaling>
        <c:delete val="1"/>
        <c:axPos val="b"/>
        <c:numFmt formatCode="#,##0&quot;%&quot;;\-#,##0" sourceLinked="0"/>
        <c:majorTickMark val="out"/>
        <c:minorTickMark val="none"/>
        <c:tickLblPos val="nextTo"/>
        <c:crossAx val="344835040"/>
        <c:crosses val="max"/>
        <c:crossBetween val="between"/>
        <c:majorUnit val="20"/>
      </c:valAx>
      <c:spPr>
        <a:noFill/>
        <a:ln w="25400">
          <a:noFill/>
        </a:ln>
      </c:spPr>
    </c:plotArea>
    <c:legend>
      <c:legendPos val="r"/>
      <c:layout>
        <c:manualLayout>
          <c:xMode val="edge"/>
          <c:yMode val="edge"/>
          <c:x val="0.77301838957784286"/>
          <c:y val="0.43540847527880383"/>
          <c:w val="0.20963381117945004"/>
          <c:h val="0.12918280139077581"/>
        </c:manualLayout>
      </c:layout>
      <c:overlay val="0"/>
      <c:txPr>
        <a:bodyPr/>
        <a:lstStyle/>
        <a:p>
          <a:pPr>
            <a:defRPr>
              <a:solidFill>
                <a:srgbClr val="7F7F7F"/>
              </a:solidFill>
            </a:defRPr>
          </a:pPr>
          <a:endParaRPr lang="cs-CZ"/>
        </a:p>
      </c:txPr>
    </c:legend>
    <c:plotVisOnly val="1"/>
    <c:dispBlanksAs val="gap"/>
    <c:showDLblsOverMax val="0"/>
  </c:chart>
  <c:spPr>
    <a:ln>
      <a:noFill/>
    </a:ln>
  </c:spPr>
  <c:txPr>
    <a:bodyPr/>
    <a:lstStyle/>
    <a:p>
      <a:pPr>
        <a:defRPr sz="1200">
          <a:solidFill>
            <a:schemeClr val="bg1"/>
          </a:solidFill>
        </a:defRPr>
      </a:pPr>
      <a:endParaRPr lang="cs-CZ"/>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5137052167245533"/>
          <c:y val="2.9221472637798257E-2"/>
          <c:w val="0.50895528912088095"/>
          <c:h val="0.96762836848040545"/>
        </c:manualLayout>
      </c:layout>
      <c:barChart>
        <c:barDir val="bar"/>
        <c:grouping val="clustered"/>
        <c:varyColors val="0"/>
        <c:ser>
          <c:idx val="0"/>
          <c:order val="0"/>
          <c:tx>
            <c:strRef>
              <c:f>Sheet1!$B$1</c:f>
              <c:strCache>
                <c:ptCount val="1"/>
                <c:pt idx="0">
                  <c:v>2023</c:v>
                </c:pt>
              </c:strCache>
            </c:strRef>
          </c:tx>
          <c:spPr>
            <a:solidFill>
              <a:srgbClr val="135868"/>
            </a:solidFill>
            <a:ln>
              <a:noFill/>
            </a:ln>
            <a:effectLst/>
          </c:spPr>
          <c:invertIfNegative val="0"/>
          <c:dPt>
            <c:idx val="0"/>
            <c:invertIfNegative val="0"/>
            <c:bubble3D val="0"/>
            <c:extLst>
              <c:ext xmlns:c16="http://schemas.microsoft.com/office/drawing/2014/chart" uri="{C3380CC4-5D6E-409C-BE32-E72D297353CC}">
                <c16:uniqueId val="{00000000-8D9A-4830-93BF-26A275536218}"/>
              </c:ext>
            </c:extLst>
          </c:dPt>
          <c:dPt>
            <c:idx val="1"/>
            <c:invertIfNegative val="0"/>
            <c:bubble3D val="0"/>
            <c:extLst>
              <c:ext xmlns:c16="http://schemas.microsoft.com/office/drawing/2014/chart" uri="{C3380CC4-5D6E-409C-BE32-E72D297353CC}">
                <c16:uniqueId val="{00000001-8D9A-4830-93BF-26A275536218}"/>
              </c:ext>
            </c:extLst>
          </c:dPt>
          <c:dPt>
            <c:idx val="2"/>
            <c:invertIfNegative val="0"/>
            <c:bubble3D val="0"/>
            <c:extLst>
              <c:ext xmlns:c16="http://schemas.microsoft.com/office/drawing/2014/chart" uri="{C3380CC4-5D6E-409C-BE32-E72D297353CC}">
                <c16:uniqueId val="{00000002-8D9A-4830-93BF-26A275536218}"/>
              </c:ext>
            </c:extLst>
          </c:dPt>
          <c:dPt>
            <c:idx val="3"/>
            <c:invertIfNegative val="0"/>
            <c:bubble3D val="0"/>
            <c:extLst>
              <c:ext xmlns:c16="http://schemas.microsoft.com/office/drawing/2014/chart" uri="{C3380CC4-5D6E-409C-BE32-E72D297353CC}">
                <c16:uniqueId val="{00000003-8D9A-4830-93BF-26A275536218}"/>
              </c:ext>
            </c:extLst>
          </c:dPt>
          <c:dLbls>
            <c:numFmt formatCode="#,##0&quot;%&quot;;\-#,##0" sourceLinked="0"/>
            <c:spPr>
              <a:noFill/>
              <a:ln>
                <a:noFill/>
              </a:ln>
              <a:effectLst/>
            </c:spPr>
            <c:txPr>
              <a:bodyPr/>
              <a:lstStyle/>
              <a:p>
                <a:pPr>
                  <a:defRPr sz="1100" b="1">
                    <a:solidFill>
                      <a:srgbClr val="135868"/>
                    </a:solidFill>
                  </a:defRPr>
                </a:pPr>
                <a:endParaRPr lang="cs-CZ"/>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4"/>
                <c:pt idx="0">
                  <c:v> Kalkulačky na stránkách bank</c:v>
                </c:pt>
                <c:pt idx="1">
                  <c:v> Srovnávače produktů na trhu</c:v>
                </c:pt>
                <c:pt idx="2">
                  <c:v>Specializované zájmové skupiny na sociálních sítích (např. hypotéky a nemovitosti)</c:v>
                </c:pt>
                <c:pt idx="3">
                  <c:v>Diskuse na sociálních sítích (např. komentáře u článku)</c:v>
                </c:pt>
              </c:strCache>
            </c:strRef>
          </c:cat>
          <c:val>
            <c:numRef>
              <c:f>Sheet1!$B$2:$B$8</c:f>
              <c:numCache>
                <c:formatCode>General</c:formatCode>
                <c:ptCount val="4"/>
                <c:pt idx="0">
                  <c:v>70.78</c:v>
                </c:pt>
                <c:pt idx="1">
                  <c:v>65.054000000000002</c:v>
                </c:pt>
                <c:pt idx="2">
                  <c:v>35.340000000000003</c:v>
                </c:pt>
                <c:pt idx="3">
                  <c:v>27.442999999999998</c:v>
                </c:pt>
              </c:numCache>
            </c:numRef>
          </c:val>
          <c:extLst>
            <c:ext xmlns:c16="http://schemas.microsoft.com/office/drawing/2014/chart" uri="{C3380CC4-5D6E-409C-BE32-E72D297353CC}">
              <c16:uniqueId val="{0000000A-8D9A-4830-93BF-26A275536218}"/>
            </c:ext>
          </c:extLst>
        </c:ser>
        <c:dLbls>
          <c:showLegendKey val="0"/>
          <c:showVal val="0"/>
          <c:showCatName val="0"/>
          <c:showSerName val="0"/>
          <c:showPercent val="0"/>
          <c:showBubbleSize val="0"/>
        </c:dLbls>
        <c:gapWidth val="85"/>
        <c:axId val="344835040"/>
        <c:axId val="344835432"/>
      </c:barChart>
      <c:catAx>
        <c:axId val="344835040"/>
        <c:scaling>
          <c:orientation val="maxMin"/>
        </c:scaling>
        <c:delete val="1"/>
        <c:axPos val="l"/>
        <c:numFmt formatCode="General" sourceLinked="0"/>
        <c:majorTickMark val="out"/>
        <c:minorTickMark val="none"/>
        <c:tickLblPos val="nextTo"/>
        <c:crossAx val="344835432"/>
        <c:crosses val="autoZero"/>
        <c:auto val="1"/>
        <c:lblAlgn val="ctr"/>
        <c:lblOffset val="0"/>
        <c:noMultiLvlLbl val="0"/>
      </c:catAx>
      <c:valAx>
        <c:axId val="344835432"/>
        <c:scaling>
          <c:orientation val="minMax"/>
          <c:max val="100"/>
          <c:min val="0"/>
        </c:scaling>
        <c:delete val="1"/>
        <c:axPos val="b"/>
        <c:numFmt formatCode="#,##0&quot;%&quot;;\-#,##0" sourceLinked="0"/>
        <c:majorTickMark val="out"/>
        <c:minorTickMark val="none"/>
        <c:tickLblPos val="nextTo"/>
        <c:crossAx val="344835040"/>
        <c:crosses val="max"/>
        <c:crossBetween val="between"/>
        <c:majorUnit val="20"/>
      </c:valAx>
      <c:spPr>
        <a:noFill/>
        <a:ln w="25400">
          <a:noFill/>
        </a:ln>
      </c:spPr>
    </c:plotArea>
    <c:plotVisOnly val="1"/>
    <c:dispBlanksAs val="gap"/>
    <c:showDLblsOverMax val="0"/>
  </c:chart>
  <c:spPr>
    <a:ln>
      <a:noFill/>
    </a:ln>
  </c:spPr>
  <c:txPr>
    <a:bodyPr/>
    <a:lstStyle/>
    <a:p>
      <a:pPr>
        <a:defRPr sz="1200">
          <a:solidFill>
            <a:schemeClr val="bg1"/>
          </a:solidFill>
        </a:defRPr>
      </a:pPr>
      <a:endParaRPr lang="cs-CZ"/>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4269662205110179"/>
          <c:y val="3.9533596713596086E-3"/>
          <c:w val="0.50895528912088095"/>
          <c:h val="0.99604664032864043"/>
        </c:manualLayout>
      </c:layout>
      <c:barChart>
        <c:barDir val="bar"/>
        <c:grouping val="clustered"/>
        <c:varyColors val="0"/>
        <c:ser>
          <c:idx val="0"/>
          <c:order val="0"/>
          <c:tx>
            <c:strRef>
              <c:f>Sheet1!$B$1</c:f>
              <c:strCache>
                <c:ptCount val="1"/>
                <c:pt idx="0">
                  <c:v>2023</c:v>
                </c:pt>
              </c:strCache>
            </c:strRef>
          </c:tx>
          <c:spPr>
            <a:solidFill>
              <a:srgbClr val="135868"/>
            </a:solidFill>
            <a:ln>
              <a:noFill/>
            </a:ln>
            <a:effectLst/>
          </c:spPr>
          <c:invertIfNegative val="0"/>
          <c:dPt>
            <c:idx val="0"/>
            <c:invertIfNegative val="0"/>
            <c:bubble3D val="0"/>
            <c:extLst>
              <c:ext xmlns:c16="http://schemas.microsoft.com/office/drawing/2014/chart" uri="{C3380CC4-5D6E-409C-BE32-E72D297353CC}">
                <c16:uniqueId val="{00000000-E378-45F3-B8F6-6725EF0AEED9}"/>
              </c:ext>
            </c:extLst>
          </c:dPt>
          <c:dPt>
            <c:idx val="1"/>
            <c:invertIfNegative val="0"/>
            <c:bubble3D val="0"/>
            <c:extLst>
              <c:ext xmlns:c16="http://schemas.microsoft.com/office/drawing/2014/chart" uri="{C3380CC4-5D6E-409C-BE32-E72D297353CC}">
                <c16:uniqueId val="{00000001-E378-45F3-B8F6-6725EF0AEED9}"/>
              </c:ext>
            </c:extLst>
          </c:dPt>
          <c:dPt>
            <c:idx val="2"/>
            <c:invertIfNegative val="0"/>
            <c:bubble3D val="0"/>
            <c:extLst>
              <c:ext xmlns:c16="http://schemas.microsoft.com/office/drawing/2014/chart" uri="{C3380CC4-5D6E-409C-BE32-E72D297353CC}">
                <c16:uniqueId val="{00000002-E378-45F3-B8F6-6725EF0AEED9}"/>
              </c:ext>
            </c:extLst>
          </c:dPt>
          <c:dPt>
            <c:idx val="3"/>
            <c:invertIfNegative val="0"/>
            <c:bubble3D val="0"/>
            <c:extLst>
              <c:ext xmlns:c16="http://schemas.microsoft.com/office/drawing/2014/chart" uri="{C3380CC4-5D6E-409C-BE32-E72D297353CC}">
                <c16:uniqueId val="{00000003-E378-45F3-B8F6-6725EF0AEED9}"/>
              </c:ext>
            </c:extLst>
          </c:dPt>
          <c:dPt>
            <c:idx val="4"/>
            <c:invertIfNegative val="0"/>
            <c:bubble3D val="0"/>
            <c:extLst>
              <c:ext xmlns:c16="http://schemas.microsoft.com/office/drawing/2014/chart" uri="{C3380CC4-5D6E-409C-BE32-E72D297353CC}">
                <c16:uniqueId val="{00000004-E378-45F3-B8F6-6725EF0AEED9}"/>
              </c:ext>
            </c:extLst>
          </c:dPt>
          <c:dPt>
            <c:idx val="5"/>
            <c:invertIfNegative val="0"/>
            <c:bubble3D val="0"/>
            <c:extLst>
              <c:ext xmlns:c16="http://schemas.microsoft.com/office/drawing/2014/chart" uri="{C3380CC4-5D6E-409C-BE32-E72D297353CC}">
                <c16:uniqueId val="{00000006-BD7D-40E2-83E8-C516E28BA19D}"/>
              </c:ext>
            </c:extLst>
          </c:dPt>
          <c:dPt>
            <c:idx val="6"/>
            <c:invertIfNegative val="0"/>
            <c:bubble3D val="0"/>
            <c:extLst>
              <c:ext xmlns:c16="http://schemas.microsoft.com/office/drawing/2014/chart" uri="{C3380CC4-5D6E-409C-BE32-E72D297353CC}">
                <c16:uniqueId val="{00000007-BD7D-40E2-83E8-C516E28BA19D}"/>
              </c:ext>
            </c:extLst>
          </c:dPt>
          <c:dLbls>
            <c:numFmt formatCode="#,##0&quot;%&quot;;\-#,##0" sourceLinked="0"/>
            <c:spPr>
              <a:noFill/>
              <a:ln>
                <a:noFill/>
              </a:ln>
              <a:effectLst/>
            </c:spPr>
            <c:txPr>
              <a:bodyPr/>
              <a:lstStyle/>
              <a:p>
                <a:pPr>
                  <a:defRPr sz="1100" b="1">
                    <a:solidFill>
                      <a:srgbClr val="135868"/>
                    </a:solidFill>
                  </a:defRPr>
                </a:pPr>
                <a:endParaRPr lang="cs-CZ"/>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Sheet1!$A$1:$A$9</c:f>
              <c:strCache>
                <c:ptCount val="9"/>
                <c:pt idx="0">
                  <c:v> </c:v>
                </c:pt>
                <c:pt idx="1">
                  <c:v>Finanční gramotnost se na školách učí málo nebo vůbec</c:v>
                </c:pt>
                <c:pt idx="2">
                  <c:v>Děti k tomu nejsou vedeny v rodině</c:v>
                </c:pt>
                <c:pt idx="3">
                  <c:v>Finanční gramotnost člověk získává až vlastními zkušenostmi</c:v>
                </c:pt>
                <c:pt idx="4">
                  <c:v>Samotní učitelé nejsou dostatečně proškolení v otázkách financí</c:v>
                </c:pt>
                <c:pt idx="5">
                  <c:v>Pro dospělé není dostupná nabídka kurzů o základech finanční gramotnosti</c:v>
                </c:pt>
                <c:pt idx="6">
                  <c:v>Neexistují zájmové kroužky</c:v>
                </c:pt>
                <c:pt idx="7">
                  <c:v>Nevím, nedokážu říci</c:v>
                </c:pt>
                <c:pt idx="8">
                  <c:v>Jiné</c:v>
                </c:pt>
              </c:strCache>
            </c:strRef>
          </c:cat>
          <c:val>
            <c:numRef>
              <c:f>Sheet1!$B$2:$B$9</c:f>
              <c:numCache>
                <c:formatCode>General</c:formatCode>
                <c:ptCount val="8"/>
                <c:pt idx="0">
                  <c:v>56.762</c:v>
                </c:pt>
                <c:pt idx="1">
                  <c:v>54.393000000000001</c:v>
                </c:pt>
                <c:pt idx="2">
                  <c:v>33.268000000000001</c:v>
                </c:pt>
                <c:pt idx="3">
                  <c:v>32.28</c:v>
                </c:pt>
                <c:pt idx="4">
                  <c:v>16.288</c:v>
                </c:pt>
                <c:pt idx="5">
                  <c:v>7.4039999999999999</c:v>
                </c:pt>
                <c:pt idx="6">
                  <c:v>5.133</c:v>
                </c:pt>
                <c:pt idx="7">
                  <c:v>2.27</c:v>
                </c:pt>
              </c:numCache>
            </c:numRef>
          </c:val>
          <c:extLst>
            <c:ext xmlns:c16="http://schemas.microsoft.com/office/drawing/2014/chart" uri="{C3380CC4-5D6E-409C-BE32-E72D297353CC}">
              <c16:uniqueId val="{00000005-E378-45F3-B8F6-6725EF0AEED9}"/>
            </c:ext>
          </c:extLst>
        </c:ser>
        <c:ser>
          <c:idx val="1"/>
          <c:order val="1"/>
          <c:tx>
            <c:strRef>
              <c:f>Sheet1!$C$1</c:f>
              <c:strCache>
                <c:ptCount val="1"/>
                <c:pt idx="0">
                  <c:v>2022</c:v>
                </c:pt>
              </c:strCache>
            </c:strRef>
          </c:tx>
          <c:spPr>
            <a:solidFill>
              <a:srgbClr val="7F7F7F"/>
            </a:solidFill>
          </c:spPr>
          <c:invertIfNegative val="0"/>
          <c:dLbls>
            <c:numFmt formatCode="#,##0&quot;%&quot;;\-#,##0" sourceLinked="0"/>
            <c:spPr>
              <a:noFill/>
              <a:ln>
                <a:noFill/>
              </a:ln>
              <a:effectLst/>
            </c:spPr>
            <c:txPr>
              <a:bodyPr wrap="square" lIns="38100" tIns="19050" rIns="38100" bIns="19050" anchor="ctr">
                <a:spAutoFit/>
              </a:bodyPr>
              <a:lstStyle/>
              <a:p>
                <a:pPr>
                  <a:defRPr sz="1100">
                    <a:solidFill>
                      <a:srgbClr val="7F7F7F"/>
                    </a:solidFill>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Sheet1!$A$1:$A$9</c:f>
              <c:strCache>
                <c:ptCount val="9"/>
                <c:pt idx="0">
                  <c:v> </c:v>
                </c:pt>
                <c:pt idx="1">
                  <c:v>Finanční gramotnost se na školách učí málo nebo vůbec</c:v>
                </c:pt>
                <c:pt idx="2">
                  <c:v>Děti k tomu nejsou vedeny v rodině</c:v>
                </c:pt>
                <c:pt idx="3">
                  <c:v>Finanční gramotnost člověk získává až vlastními zkušenostmi</c:v>
                </c:pt>
                <c:pt idx="4">
                  <c:v>Samotní učitelé nejsou dostatečně proškolení v otázkách financí</c:v>
                </c:pt>
                <c:pt idx="5">
                  <c:v>Pro dospělé není dostupná nabídka kurzů o základech finanční gramotnosti</c:v>
                </c:pt>
                <c:pt idx="6">
                  <c:v>Neexistují zájmové kroužky</c:v>
                </c:pt>
                <c:pt idx="7">
                  <c:v>Nevím, nedokážu říci</c:v>
                </c:pt>
                <c:pt idx="8">
                  <c:v>Jiné</c:v>
                </c:pt>
              </c:strCache>
            </c:strRef>
          </c:cat>
          <c:val>
            <c:numRef>
              <c:f>Sheet1!$C$2:$C$9</c:f>
              <c:numCache>
                <c:formatCode>General</c:formatCode>
                <c:ptCount val="8"/>
                <c:pt idx="0">
                  <c:v>57.761000000000003</c:v>
                </c:pt>
                <c:pt idx="1">
                  <c:v>53.904000000000003</c:v>
                </c:pt>
                <c:pt idx="2">
                  <c:v>31.890999999999998</c:v>
                </c:pt>
                <c:pt idx="3">
                  <c:v>32.173000000000002</c:v>
                </c:pt>
                <c:pt idx="5">
                  <c:v>7.15</c:v>
                </c:pt>
                <c:pt idx="6">
                  <c:v>4.516</c:v>
                </c:pt>
                <c:pt idx="7">
                  <c:v>1.599</c:v>
                </c:pt>
              </c:numCache>
            </c:numRef>
          </c:val>
          <c:extLst>
            <c:ext xmlns:c16="http://schemas.microsoft.com/office/drawing/2014/chart" uri="{C3380CC4-5D6E-409C-BE32-E72D297353CC}">
              <c16:uniqueId val="{00000000-A409-4585-833A-485BA5A642D1}"/>
            </c:ext>
          </c:extLst>
        </c:ser>
        <c:dLbls>
          <c:showLegendKey val="0"/>
          <c:showVal val="0"/>
          <c:showCatName val="0"/>
          <c:showSerName val="0"/>
          <c:showPercent val="0"/>
          <c:showBubbleSize val="0"/>
        </c:dLbls>
        <c:gapWidth val="50"/>
        <c:overlap val="-15"/>
        <c:axId val="344835040"/>
        <c:axId val="344835432"/>
      </c:barChart>
      <c:catAx>
        <c:axId val="344835040"/>
        <c:scaling>
          <c:orientation val="maxMin"/>
        </c:scaling>
        <c:delete val="1"/>
        <c:axPos val="l"/>
        <c:numFmt formatCode="General" sourceLinked="0"/>
        <c:majorTickMark val="out"/>
        <c:minorTickMark val="none"/>
        <c:tickLblPos val="nextTo"/>
        <c:crossAx val="344835432"/>
        <c:crosses val="autoZero"/>
        <c:auto val="1"/>
        <c:lblAlgn val="ctr"/>
        <c:lblOffset val="0"/>
        <c:noMultiLvlLbl val="0"/>
      </c:catAx>
      <c:valAx>
        <c:axId val="344835432"/>
        <c:scaling>
          <c:orientation val="minMax"/>
          <c:max val="100"/>
          <c:min val="0"/>
        </c:scaling>
        <c:delete val="1"/>
        <c:axPos val="b"/>
        <c:numFmt formatCode="#,##0&quot;%&quot;;\-#,##0" sourceLinked="0"/>
        <c:majorTickMark val="out"/>
        <c:minorTickMark val="none"/>
        <c:tickLblPos val="nextTo"/>
        <c:crossAx val="344835040"/>
        <c:crosses val="max"/>
        <c:crossBetween val="between"/>
        <c:majorUnit val="20"/>
      </c:valAx>
      <c:spPr>
        <a:noFill/>
        <a:ln w="25400">
          <a:noFill/>
        </a:ln>
      </c:spPr>
    </c:plotArea>
    <c:legend>
      <c:legendPos val="r"/>
      <c:layout>
        <c:manualLayout>
          <c:xMode val="edge"/>
          <c:yMode val="edge"/>
          <c:x val="0.68338809349052299"/>
          <c:y val="0.44003360386997203"/>
          <c:w val="0.17204691282025131"/>
          <c:h val="0.11993256197037691"/>
        </c:manualLayout>
      </c:layout>
      <c:overlay val="0"/>
      <c:txPr>
        <a:bodyPr/>
        <a:lstStyle/>
        <a:p>
          <a:pPr>
            <a:defRPr>
              <a:solidFill>
                <a:srgbClr val="7F7F7F"/>
              </a:solidFill>
            </a:defRPr>
          </a:pPr>
          <a:endParaRPr lang="cs-CZ"/>
        </a:p>
      </c:txPr>
    </c:legend>
    <c:plotVisOnly val="1"/>
    <c:dispBlanksAs val="gap"/>
    <c:showDLblsOverMax val="0"/>
  </c:chart>
  <c:spPr>
    <a:ln>
      <a:noFill/>
    </a:ln>
  </c:spPr>
  <c:txPr>
    <a:bodyPr/>
    <a:lstStyle/>
    <a:p>
      <a:pPr>
        <a:defRPr sz="1200">
          <a:solidFill>
            <a:schemeClr val="bg1"/>
          </a:solidFill>
        </a:defRPr>
      </a:pPr>
      <a:endParaRPr lang="cs-CZ"/>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4558792192488629"/>
          <c:y val="3.2371714734305522E-2"/>
          <c:w val="0.50895528912088095"/>
          <c:h val="0.96762836848040545"/>
        </c:manualLayout>
      </c:layout>
      <c:barChart>
        <c:barDir val="bar"/>
        <c:grouping val="clustered"/>
        <c:varyColors val="0"/>
        <c:ser>
          <c:idx val="0"/>
          <c:order val="0"/>
          <c:tx>
            <c:strRef>
              <c:f>Sheet1!$B$1</c:f>
              <c:strCache>
                <c:ptCount val="1"/>
                <c:pt idx="0">
                  <c:v>2023</c:v>
                </c:pt>
              </c:strCache>
            </c:strRef>
          </c:tx>
          <c:spPr>
            <a:solidFill>
              <a:srgbClr val="135868"/>
            </a:solidFill>
            <a:ln>
              <a:noFill/>
            </a:ln>
            <a:effectLst/>
          </c:spPr>
          <c:invertIfNegative val="0"/>
          <c:dPt>
            <c:idx val="0"/>
            <c:invertIfNegative val="0"/>
            <c:bubble3D val="0"/>
            <c:extLst>
              <c:ext xmlns:c16="http://schemas.microsoft.com/office/drawing/2014/chart" uri="{C3380CC4-5D6E-409C-BE32-E72D297353CC}">
                <c16:uniqueId val="{00000000-2BF0-4FDD-9D68-621221E5EBC7}"/>
              </c:ext>
            </c:extLst>
          </c:dPt>
          <c:dPt>
            <c:idx val="1"/>
            <c:invertIfNegative val="0"/>
            <c:bubble3D val="0"/>
            <c:extLst>
              <c:ext xmlns:c16="http://schemas.microsoft.com/office/drawing/2014/chart" uri="{C3380CC4-5D6E-409C-BE32-E72D297353CC}">
                <c16:uniqueId val="{00000001-2BF0-4FDD-9D68-621221E5EBC7}"/>
              </c:ext>
            </c:extLst>
          </c:dPt>
          <c:dPt>
            <c:idx val="2"/>
            <c:invertIfNegative val="0"/>
            <c:bubble3D val="0"/>
            <c:extLst>
              <c:ext xmlns:c16="http://schemas.microsoft.com/office/drawing/2014/chart" uri="{C3380CC4-5D6E-409C-BE32-E72D297353CC}">
                <c16:uniqueId val="{00000002-2BF0-4FDD-9D68-621221E5EBC7}"/>
              </c:ext>
            </c:extLst>
          </c:dPt>
          <c:dPt>
            <c:idx val="3"/>
            <c:invertIfNegative val="0"/>
            <c:bubble3D val="0"/>
            <c:extLst>
              <c:ext xmlns:c16="http://schemas.microsoft.com/office/drawing/2014/chart" uri="{C3380CC4-5D6E-409C-BE32-E72D297353CC}">
                <c16:uniqueId val="{00000003-2BF0-4FDD-9D68-621221E5EBC7}"/>
              </c:ext>
            </c:extLst>
          </c:dPt>
          <c:dPt>
            <c:idx val="4"/>
            <c:invertIfNegative val="0"/>
            <c:bubble3D val="0"/>
            <c:extLst>
              <c:ext xmlns:c16="http://schemas.microsoft.com/office/drawing/2014/chart" uri="{C3380CC4-5D6E-409C-BE32-E72D297353CC}">
                <c16:uniqueId val="{00000004-2BF0-4FDD-9D68-621221E5EBC7}"/>
              </c:ext>
            </c:extLst>
          </c:dPt>
          <c:dPt>
            <c:idx val="6"/>
            <c:invertIfNegative val="0"/>
            <c:bubble3D val="0"/>
            <c:spPr>
              <a:solidFill>
                <a:srgbClr val="FFFFFF">
                  <a:lumMod val="50000"/>
                </a:srgbClr>
              </a:solidFill>
              <a:ln>
                <a:solidFill>
                  <a:srgbClr val="FFFFFF">
                    <a:lumMod val="50000"/>
                  </a:srgbClr>
                </a:solidFill>
              </a:ln>
              <a:effectLst/>
            </c:spPr>
            <c:extLst>
              <c:ext xmlns:c16="http://schemas.microsoft.com/office/drawing/2014/chart" uri="{C3380CC4-5D6E-409C-BE32-E72D297353CC}">
                <c16:uniqueId val="{00000006-7226-4514-88D3-594483EA5FE8}"/>
              </c:ext>
            </c:extLst>
          </c:dPt>
          <c:dPt>
            <c:idx val="7"/>
            <c:invertIfNegative val="0"/>
            <c:bubble3D val="0"/>
            <c:spPr>
              <a:solidFill>
                <a:srgbClr val="FFFFFF">
                  <a:lumMod val="50000"/>
                </a:srgbClr>
              </a:solidFill>
              <a:ln>
                <a:solidFill>
                  <a:srgbClr val="FFFFFF">
                    <a:lumMod val="50000"/>
                  </a:srgbClr>
                </a:solidFill>
              </a:ln>
              <a:effectLst/>
            </c:spPr>
            <c:extLst>
              <c:ext xmlns:c16="http://schemas.microsoft.com/office/drawing/2014/chart" uri="{C3380CC4-5D6E-409C-BE32-E72D297353CC}">
                <c16:uniqueId val="{00000007-7226-4514-88D3-594483EA5FE8}"/>
              </c:ext>
            </c:extLst>
          </c:dPt>
          <c:dLbls>
            <c:dLbl>
              <c:idx val="6"/>
              <c:numFmt formatCode="#,##0&quot;%&quot;;\-#,##0" sourceLinked="0"/>
              <c:spPr>
                <a:noFill/>
                <a:ln>
                  <a:noFill/>
                </a:ln>
                <a:effectLst/>
              </c:spPr>
              <c:txPr>
                <a:bodyPr/>
                <a:lstStyle/>
                <a:p>
                  <a:pPr>
                    <a:defRPr sz="1100" b="1">
                      <a:solidFill>
                        <a:schemeClr val="bg1">
                          <a:lumMod val="50000"/>
                        </a:schemeClr>
                      </a:solidFill>
                    </a:defRPr>
                  </a:pPr>
                  <a:endParaRPr lang="cs-CZ"/>
                </a:p>
              </c:txPr>
              <c:dLblPos val="outEnd"/>
              <c:showLegendKey val="0"/>
              <c:showVal val="1"/>
              <c:showCatName val="0"/>
              <c:showSerName val="0"/>
              <c:showPercent val="0"/>
              <c:showBubbleSize val="0"/>
              <c:extLst>
                <c:ext xmlns:c16="http://schemas.microsoft.com/office/drawing/2014/chart" uri="{C3380CC4-5D6E-409C-BE32-E72D297353CC}">
                  <c16:uniqueId val="{00000006-7226-4514-88D3-594483EA5FE8}"/>
                </c:ext>
              </c:extLst>
            </c:dLbl>
            <c:dLbl>
              <c:idx val="7"/>
              <c:numFmt formatCode="#,##0&quot;%&quot;;\-#,##0" sourceLinked="0"/>
              <c:spPr>
                <a:noFill/>
                <a:ln>
                  <a:noFill/>
                </a:ln>
                <a:effectLst/>
              </c:spPr>
              <c:txPr>
                <a:bodyPr/>
                <a:lstStyle/>
                <a:p>
                  <a:pPr>
                    <a:defRPr sz="1100" b="1">
                      <a:solidFill>
                        <a:schemeClr val="bg1">
                          <a:lumMod val="50000"/>
                        </a:schemeClr>
                      </a:solidFill>
                    </a:defRPr>
                  </a:pPr>
                  <a:endParaRPr lang="cs-CZ"/>
                </a:p>
              </c:txPr>
              <c:dLblPos val="outEnd"/>
              <c:showLegendKey val="0"/>
              <c:showVal val="1"/>
              <c:showCatName val="0"/>
              <c:showSerName val="0"/>
              <c:showPercent val="0"/>
              <c:showBubbleSize val="0"/>
              <c:extLst>
                <c:ext xmlns:c16="http://schemas.microsoft.com/office/drawing/2014/chart" uri="{C3380CC4-5D6E-409C-BE32-E72D297353CC}">
                  <c16:uniqueId val="{00000007-7226-4514-88D3-594483EA5FE8}"/>
                </c:ext>
              </c:extLst>
            </c:dLbl>
            <c:numFmt formatCode="#,##0&quot;%&quot;;\-#,##0" sourceLinked="0"/>
            <c:spPr>
              <a:noFill/>
              <a:ln>
                <a:noFill/>
              </a:ln>
              <a:effectLst/>
            </c:spPr>
            <c:txPr>
              <a:bodyPr/>
              <a:lstStyle/>
              <a:p>
                <a:pPr>
                  <a:defRPr sz="1100" b="1">
                    <a:solidFill>
                      <a:srgbClr val="135868"/>
                    </a:solidFill>
                  </a:defRPr>
                </a:pPr>
                <a:endParaRPr lang="cs-CZ"/>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Tvorba finanční rezervy pro případ nečekané události či výpadek příjmů</c:v>
                </c:pt>
                <c:pt idx="1">
                  <c:v>Spoření na stáří</c:v>
                </c:pt>
                <c:pt idx="2">
                  <c:v>Na dovolenou a zážitky</c:v>
                </c:pt>
                <c:pt idx="3">
                  <c:v>Na další konkrétní zboží (telefon, auto, pračka, sušička…)</c:v>
                </c:pt>
                <c:pt idx="4">
                  <c:v>Na bydlení</c:v>
                </c:pt>
                <c:pt idx="5">
                  <c:v>Na vzdělání</c:v>
                </c:pt>
                <c:pt idx="6">
                  <c:v>Jiné, vypište</c:v>
                </c:pt>
                <c:pt idx="7">
                  <c:v>Nevím (bez odpovědi)</c:v>
                </c:pt>
              </c:strCache>
            </c:strRef>
          </c:cat>
          <c:val>
            <c:numRef>
              <c:f>Sheet1!$B$2:$B$9</c:f>
              <c:numCache>
                <c:formatCode>General</c:formatCode>
                <c:ptCount val="8"/>
                <c:pt idx="0">
                  <c:v>59.131</c:v>
                </c:pt>
                <c:pt idx="1">
                  <c:v>43.435000000000002</c:v>
                </c:pt>
                <c:pt idx="2">
                  <c:v>36.820999999999998</c:v>
                </c:pt>
                <c:pt idx="3">
                  <c:v>26.16</c:v>
                </c:pt>
                <c:pt idx="4">
                  <c:v>20.829000000000001</c:v>
                </c:pt>
                <c:pt idx="5">
                  <c:v>9.0820000000000007</c:v>
                </c:pt>
                <c:pt idx="6">
                  <c:v>5.2320000000000002</c:v>
                </c:pt>
                <c:pt idx="7">
                  <c:v>5.6269999999999998</c:v>
                </c:pt>
              </c:numCache>
            </c:numRef>
          </c:val>
          <c:extLst>
            <c:ext xmlns:c16="http://schemas.microsoft.com/office/drawing/2014/chart" uri="{C3380CC4-5D6E-409C-BE32-E72D297353CC}">
              <c16:uniqueId val="{00000005-2BF0-4FDD-9D68-621221E5EBC7}"/>
            </c:ext>
          </c:extLst>
        </c:ser>
        <c:dLbls>
          <c:showLegendKey val="0"/>
          <c:showVal val="0"/>
          <c:showCatName val="0"/>
          <c:showSerName val="0"/>
          <c:showPercent val="0"/>
          <c:showBubbleSize val="0"/>
        </c:dLbls>
        <c:gapWidth val="50"/>
        <c:axId val="344835040"/>
        <c:axId val="344835432"/>
      </c:barChart>
      <c:catAx>
        <c:axId val="344835040"/>
        <c:scaling>
          <c:orientation val="maxMin"/>
        </c:scaling>
        <c:delete val="1"/>
        <c:axPos val="l"/>
        <c:numFmt formatCode="General" sourceLinked="0"/>
        <c:majorTickMark val="out"/>
        <c:minorTickMark val="none"/>
        <c:tickLblPos val="nextTo"/>
        <c:crossAx val="344835432"/>
        <c:crosses val="autoZero"/>
        <c:auto val="1"/>
        <c:lblAlgn val="ctr"/>
        <c:lblOffset val="0"/>
        <c:noMultiLvlLbl val="0"/>
      </c:catAx>
      <c:valAx>
        <c:axId val="344835432"/>
        <c:scaling>
          <c:orientation val="minMax"/>
          <c:max val="100"/>
          <c:min val="0"/>
        </c:scaling>
        <c:delete val="1"/>
        <c:axPos val="b"/>
        <c:numFmt formatCode="#,##0&quot;%&quot;;\-#,##0" sourceLinked="0"/>
        <c:majorTickMark val="out"/>
        <c:minorTickMark val="none"/>
        <c:tickLblPos val="nextTo"/>
        <c:crossAx val="344835040"/>
        <c:crosses val="max"/>
        <c:crossBetween val="between"/>
        <c:majorUnit val="20"/>
      </c:valAx>
    </c:plotArea>
    <c:plotVisOnly val="1"/>
    <c:dispBlanksAs val="gap"/>
    <c:showDLblsOverMax val="0"/>
  </c:chart>
  <c:spPr>
    <a:ln>
      <a:noFill/>
    </a:ln>
  </c:spPr>
  <c:txPr>
    <a:bodyPr/>
    <a:lstStyle/>
    <a:p>
      <a:pPr>
        <a:defRPr sz="1200">
          <a:solidFill>
            <a:schemeClr val="bg1"/>
          </a:solidFill>
        </a:defRPr>
      </a:pPr>
      <a:endParaRPr lang="cs-CZ"/>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1345013366260261E-2"/>
          <c:y val="9.080505834224999E-3"/>
          <c:w val="0.98730630361304839"/>
          <c:h val="0.70561833598509438"/>
        </c:manualLayout>
      </c:layout>
      <c:barChart>
        <c:barDir val="col"/>
        <c:grouping val="clustered"/>
        <c:varyColors val="0"/>
        <c:ser>
          <c:idx val="0"/>
          <c:order val="0"/>
          <c:tx>
            <c:strRef>
              <c:f>List1!$A$2</c:f>
              <c:strCache>
                <c:ptCount val="1"/>
              </c:strCache>
            </c:strRef>
          </c:tx>
          <c:spPr>
            <a:solidFill>
              <a:srgbClr val="135868"/>
            </a:solidFill>
            <a:ln>
              <a:noFill/>
            </a:ln>
            <a:effectLst/>
          </c:spPr>
          <c:invertIfNegative val="0"/>
          <c:dLbls>
            <c:numFmt formatCode="#,##0&quot;%&quot;;\-#,##0"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135868"/>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List1!$B$1:$H$1</c:f>
              <c:strCache>
                <c:ptCount val="7"/>
                <c:pt idx="0">
                  <c:v>Snížil/a jsem výdaje</c:v>
                </c:pt>
                <c:pt idx="1">
                  <c:v>Spořím či investuji peníze</c:v>
                </c:pt>
                <c:pt idx="2">
                  <c:v>Hledal/a jsem si nový zdroj příjmů</c:v>
                </c:pt>
                <c:pt idx="3">
                  <c:v>Připravil/a jsem si konkrétní spořicí plán</c:v>
                </c:pt>
                <c:pt idx="4">
                  <c:v>Změnil/a jsem systém splátek úvěru či kreditní karty</c:v>
                </c:pt>
                <c:pt idx="5">
                  <c:v>Jiné, vypište</c:v>
                </c:pt>
                <c:pt idx="6">
                  <c:v>Nevím (bez odpovědi)</c:v>
                </c:pt>
              </c:strCache>
            </c:strRef>
          </c:cat>
          <c:val>
            <c:numRef>
              <c:f>List1!$B$2:$H$2</c:f>
              <c:numCache>
                <c:formatCode>General</c:formatCode>
                <c:ptCount val="7"/>
                <c:pt idx="0">
                  <c:v>48.963000000000001</c:v>
                </c:pt>
                <c:pt idx="1">
                  <c:v>46.594000000000001</c:v>
                </c:pt>
                <c:pt idx="2">
                  <c:v>27.739000000000001</c:v>
                </c:pt>
                <c:pt idx="3">
                  <c:v>13.425000000000001</c:v>
                </c:pt>
                <c:pt idx="4">
                  <c:v>4.7380000000000004</c:v>
                </c:pt>
                <c:pt idx="5">
                  <c:v>1.8759999999999999</c:v>
                </c:pt>
                <c:pt idx="6">
                  <c:v>8.2919999999999998</c:v>
                </c:pt>
              </c:numCache>
            </c:numRef>
          </c:val>
          <c:extLst>
            <c:ext xmlns:c16="http://schemas.microsoft.com/office/drawing/2014/chart" uri="{C3380CC4-5D6E-409C-BE32-E72D297353CC}">
              <c16:uniqueId val="{00000001-E35B-45A8-862B-D8D944EAFC3F}"/>
            </c:ext>
          </c:extLst>
        </c:ser>
        <c:dLbls>
          <c:showLegendKey val="0"/>
          <c:showVal val="0"/>
          <c:showCatName val="0"/>
          <c:showSerName val="0"/>
          <c:showPercent val="0"/>
          <c:showBubbleSize val="0"/>
        </c:dLbls>
        <c:gapWidth val="100"/>
        <c:overlap val="40"/>
        <c:axId val="107991808"/>
        <c:axId val="107993344"/>
      </c:barChart>
      <c:catAx>
        <c:axId val="107991808"/>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197" b="0" i="0" u="none" strike="noStrike" kern="1200" baseline="0">
                <a:solidFill>
                  <a:srgbClr val="0D0D0D"/>
                </a:solidFill>
                <a:latin typeface="+mn-lt"/>
                <a:ea typeface="+mn-ea"/>
                <a:cs typeface="+mn-cs"/>
              </a:defRPr>
            </a:pPr>
            <a:endParaRPr lang="cs-CZ"/>
          </a:p>
        </c:txPr>
        <c:crossAx val="107993344"/>
        <c:crosses val="autoZero"/>
        <c:auto val="1"/>
        <c:lblAlgn val="ctr"/>
        <c:lblOffset val="100"/>
        <c:noMultiLvlLbl val="0"/>
      </c:catAx>
      <c:valAx>
        <c:axId val="107993344"/>
        <c:scaling>
          <c:orientation val="minMax"/>
          <c:max val="100"/>
        </c:scaling>
        <c:delete val="1"/>
        <c:axPos val="l"/>
        <c:numFmt formatCode="General" sourceLinked="1"/>
        <c:majorTickMark val="out"/>
        <c:minorTickMark val="none"/>
        <c:tickLblPos val="nextTo"/>
        <c:crossAx val="107991808"/>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rgbClr val="0D0D0D"/>
          </a:solidFill>
        </a:defRPr>
      </a:pPr>
      <a:endParaRPr lang="cs-CZ"/>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1345013366260261E-2"/>
          <c:y val="9.080505834224999E-3"/>
          <c:w val="0.98730630361304839"/>
          <c:h val="0.58911747850797991"/>
        </c:manualLayout>
      </c:layout>
      <c:barChart>
        <c:barDir val="col"/>
        <c:grouping val="clustered"/>
        <c:varyColors val="0"/>
        <c:ser>
          <c:idx val="0"/>
          <c:order val="0"/>
          <c:tx>
            <c:strRef>
              <c:f>List1!$A$2</c:f>
              <c:strCache>
                <c:ptCount val="1"/>
                <c:pt idx="0">
                  <c:v>2022</c:v>
                </c:pt>
              </c:strCache>
            </c:strRef>
          </c:tx>
          <c:spPr>
            <a:solidFill>
              <a:srgbClr val="135868"/>
            </a:solidFill>
            <a:ln>
              <a:noFill/>
            </a:ln>
            <a:effectLst/>
          </c:spPr>
          <c:invertIfNegative val="0"/>
          <c:dLbls>
            <c:numFmt formatCode="#,##0&quot;%&quot;;\-#,##0"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135868"/>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List1!$B$1:$F$1</c:f>
              <c:strCache>
                <c:ptCount val="5"/>
                <c:pt idx="0">
                  <c:v>Do
 1 000 Kč</c:v>
                </c:pt>
                <c:pt idx="1">
                  <c:v>1 001 až
 2 500 Kč</c:v>
                </c:pt>
                <c:pt idx="2">
                  <c:v>2 501 až
 4 000 Kč</c:v>
                </c:pt>
                <c:pt idx="3">
                  <c:v>Nad
 5 000 Kč</c:v>
                </c:pt>
                <c:pt idx="4">
                  <c:v>Nad
 10 000 Kč</c:v>
                </c:pt>
              </c:strCache>
            </c:strRef>
          </c:cat>
          <c:val>
            <c:numRef>
              <c:f>List1!$B$2:$F$2</c:f>
              <c:numCache>
                <c:formatCode>General</c:formatCode>
                <c:ptCount val="5"/>
                <c:pt idx="0">
                  <c:v>31.925999999999998</c:v>
                </c:pt>
                <c:pt idx="1">
                  <c:v>30.870999999999999</c:v>
                </c:pt>
                <c:pt idx="2">
                  <c:v>14.776</c:v>
                </c:pt>
                <c:pt idx="3">
                  <c:v>12.137</c:v>
                </c:pt>
                <c:pt idx="4">
                  <c:v>5.2770000000000001</c:v>
                </c:pt>
              </c:numCache>
            </c:numRef>
          </c:val>
          <c:extLst>
            <c:ext xmlns:c16="http://schemas.microsoft.com/office/drawing/2014/chart" uri="{C3380CC4-5D6E-409C-BE32-E72D297353CC}">
              <c16:uniqueId val="{00000001-E35B-45A8-862B-D8D944EAFC3F}"/>
            </c:ext>
          </c:extLst>
        </c:ser>
        <c:dLbls>
          <c:showLegendKey val="0"/>
          <c:showVal val="0"/>
          <c:showCatName val="0"/>
          <c:showSerName val="0"/>
          <c:showPercent val="0"/>
          <c:showBubbleSize val="0"/>
        </c:dLbls>
        <c:gapWidth val="100"/>
        <c:overlap val="40"/>
        <c:axId val="107991808"/>
        <c:axId val="107993344"/>
      </c:barChart>
      <c:catAx>
        <c:axId val="107991808"/>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197" b="0" i="0" u="none" strike="noStrike" kern="1200" baseline="0">
                <a:solidFill>
                  <a:srgbClr val="0D0D0D"/>
                </a:solidFill>
                <a:latin typeface="+mn-lt"/>
                <a:ea typeface="+mn-ea"/>
                <a:cs typeface="+mn-cs"/>
              </a:defRPr>
            </a:pPr>
            <a:endParaRPr lang="cs-CZ"/>
          </a:p>
        </c:txPr>
        <c:crossAx val="107993344"/>
        <c:crosses val="autoZero"/>
        <c:auto val="1"/>
        <c:lblAlgn val="ctr"/>
        <c:lblOffset val="100"/>
        <c:noMultiLvlLbl val="0"/>
      </c:catAx>
      <c:valAx>
        <c:axId val="107993344"/>
        <c:scaling>
          <c:orientation val="minMax"/>
          <c:max val="100"/>
        </c:scaling>
        <c:delete val="1"/>
        <c:axPos val="l"/>
        <c:numFmt formatCode="General" sourceLinked="1"/>
        <c:majorTickMark val="out"/>
        <c:minorTickMark val="none"/>
        <c:tickLblPos val="nextTo"/>
        <c:crossAx val="107991808"/>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rgbClr val="0D0D0D"/>
          </a:solidFill>
        </a:defRPr>
      </a:pPr>
      <a:endParaRPr lang="cs-CZ"/>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cs-CZ" dirty="0"/>
          </a:p>
        </p:txBody>
      </p:sp>
      <p:sp>
        <p:nvSpPr>
          <p:cNvPr id="3" name="Zástupný symbol pro datum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A192D534-B974-4760-86F4-F05073FAA40C}" type="datetimeFigureOut">
              <a:rPr lang="cs-CZ" smtClean="0"/>
              <a:pPr/>
              <a:t>20.07.2023</a:t>
            </a:fld>
            <a:endParaRPr lang="cs-CZ" dirty="0"/>
          </a:p>
        </p:txBody>
      </p:sp>
      <p:sp>
        <p:nvSpPr>
          <p:cNvPr id="4" name="Zástupný symbol pro zápatí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cs-CZ" dirty="0"/>
          </a:p>
        </p:txBody>
      </p:sp>
      <p:sp>
        <p:nvSpPr>
          <p:cNvPr id="5" name="Zástupný symbol pro číslo snímku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941254B1-55D3-406F-BCAA-9CD0B79F27E7}" type="slidenum">
              <a:rPr lang="cs-CZ" smtClean="0"/>
              <a:pPr/>
              <a:t>‹#›</a:t>
            </a:fld>
            <a:endParaRPr lang="cs-CZ" dirty="0"/>
          </a:p>
        </p:txBody>
      </p:sp>
    </p:spTree>
    <p:extLst>
      <p:ext uri="{BB962C8B-B14F-4D97-AF65-F5344CB8AC3E}">
        <p14:creationId xmlns:p14="http://schemas.microsoft.com/office/powerpoint/2010/main" val="19857082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cs-CZ" dirty="0"/>
          </a:p>
        </p:txBody>
      </p:sp>
      <p:sp>
        <p:nvSpPr>
          <p:cNvPr id="3" name="Zástupný symbol pro datum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A0E51E23-EB4A-440C-969E-EE9D6D626A15}" type="datetimeFigureOut">
              <a:rPr lang="cs-CZ" smtClean="0"/>
              <a:pPr/>
              <a:t>20.07.2023</a:t>
            </a:fld>
            <a:endParaRPr lang="cs-CZ" dirty="0"/>
          </a:p>
        </p:txBody>
      </p:sp>
      <p:sp>
        <p:nvSpPr>
          <p:cNvPr id="4" name="Zástupný symbol pro obrázek snímku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cs-CZ" dirty="0"/>
          </a:p>
        </p:txBody>
      </p:sp>
      <p:sp>
        <p:nvSpPr>
          <p:cNvPr id="5" name="Zástupný symbol pro poznámky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cs-CZ" dirty="0"/>
          </a:p>
        </p:txBody>
      </p:sp>
      <p:sp>
        <p:nvSpPr>
          <p:cNvPr id="7" name="Zástupný symbol pro číslo snímku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FFD91549-E5CD-497E-ABAA-6CECD864B536}" type="slidenum">
              <a:rPr lang="cs-CZ" smtClean="0"/>
              <a:pPr/>
              <a:t>‹#›</a:t>
            </a:fld>
            <a:endParaRPr lang="cs-CZ" dirty="0"/>
          </a:p>
        </p:txBody>
      </p:sp>
    </p:spTree>
    <p:extLst>
      <p:ext uri="{BB962C8B-B14F-4D97-AF65-F5344CB8AC3E}">
        <p14:creationId xmlns:p14="http://schemas.microsoft.com/office/powerpoint/2010/main" val="919869491"/>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mn-lt"/>
        <a:ea typeface="+mn-ea"/>
        <a:cs typeface="+mn-cs"/>
      </a:defRPr>
    </a:lvl1pPr>
    <a:lvl2pPr marL="609585" algn="l" defTabSz="1219170" rtl="0" eaLnBrk="1" latinLnBrk="0" hangingPunct="1">
      <a:defRPr sz="1600" kern="1200">
        <a:solidFill>
          <a:schemeClr val="tx1"/>
        </a:solidFill>
        <a:latin typeface="+mn-lt"/>
        <a:ea typeface="+mn-ea"/>
        <a:cs typeface="+mn-cs"/>
      </a:defRPr>
    </a:lvl2pPr>
    <a:lvl3pPr marL="1219170" algn="l" defTabSz="1219170" rtl="0" eaLnBrk="1" latinLnBrk="0" hangingPunct="1">
      <a:defRPr sz="1600" kern="1200">
        <a:solidFill>
          <a:schemeClr val="tx1"/>
        </a:solidFill>
        <a:latin typeface="+mn-lt"/>
        <a:ea typeface="+mn-ea"/>
        <a:cs typeface="+mn-cs"/>
      </a:defRPr>
    </a:lvl3pPr>
    <a:lvl4pPr marL="1828754" algn="l" defTabSz="1219170" rtl="0" eaLnBrk="1" latinLnBrk="0" hangingPunct="1">
      <a:defRPr sz="1600" kern="1200">
        <a:solidFill>
          <a:schemeClr val="tx1"/>
        </a:solidFill>
        <a:latin typeface="+mn-lt"/>
        <a:ea typeface="+mn-ea"/>
        <a:cs typeface="+mn-cs"/>
      </a:defRPr>
    </a:lvl4pPr>
    <a:lvl5pPr marL="2438339" algn="l" defTabSz="1219170" rtl="0" eaLnBrk="1" latinLnBrk="0" hangingPunct="1">
      <a:defRPr sz="1600" kern="1200">
        <a:solidFill>
          <a:schemeClr val="tx1"/>
        </a:solidFill>
        <a:latin typeface="+mn-lt"/>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cs-CZ" dirty="0"/>
              <a:t>Moderátor mluví: Přivítá diváky na tiskové konferenci + téma (záběr na všechny)</a:t>
            </a: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HB mluví, případně doplňujete MS</a:t>
            </a:r>
          </a:p>
        </p:txBody>
      </p:sp>
      <p:sp>
        <p:nvSpPr>
          <p:cNvPr id="4" name="Zástupný symbol pro číslo snímku 3"/>
          <p:cNvSpPr>
            <a:spLocks noGrp="1"/>
          </p:cNvSpPr>
          <p:nvPr>
            <p:ph type="sldNum" sz="quarter" idx="5"/>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FFD91549-E5CD-497E-ABAA-6CECD864B536}"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12</a:t>
            </a:fld>
            <a:endParaRPr kumimoji="0" lang="cs-CZ"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25884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FFD91549-E5CD-497E-ABAA-6CECD864B536}" type="slidenum">
              <a:rPr lang="cs-CZ" smtClean="0"/>
              <a:pPr/>
              <a:t>13</a:t>
            </a:fld>
            <a:endParaRPr lang="cs-CZ" dirty="0"/>
          </a:p>
        </p:txBody>
      </p:sp>
    </p:spTree>
    <p:extLst>
      <p:ext uri="{BB962C8B-B14F-4D97-AF65-F5344CB8AC3E}">
        <p14:creationId xmlns:p14="http://schemas.microsoft.com/office/powerpoint/2010/main" val="34195081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FFD91549-E5CD-497E-ABAA-6CECD864B536}"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14</a:t>
            </a:fld>
            <a:endParaRPr kumimoji="0" lang="cs-CZ"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428355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FFD91549-E5CD-497E-ABAA-6CECD864B536}" type="slidenum">
              <a:rPr lang="cs-CZ" smtClean="0"/>
              <a:pPr/>
              <a:t>15</a:t>
            </a:fld>
            <a:endParaRPr lang="cs-CZ" dirty="0"/>
          </a:p>
        </p:txBody>
      </p:sp>
    </p:spTree>
    <p:extLst>
      <p:ext uri="{BB962C8B-B14F-4D97-AF65-F5344CB8AC3E}">
        <p14:creationId xmlns:p14="http://schemas.microsoft.com/office/powerpoint/2010/main" val="36804397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FFD91549-E5CD-497E-ABAA-6CECD864B536}" type="slidenum">
              <a:rPr lang="cs-CZ" smtClean="0"/>
              <a:pPr/>
              <a:t>16</a:t>
            </a:fld>
            <a:endParaRPr lang="cs-CZ" dirty="0"/>
          </a:p>
        </p:txBody>
      </p:sp>
    </p:spTree>
    <p:extLst>
      <p:ext uri="{BB962C8B-B14F-4D97-AF65-F5344CB8AC3E}">
        <p14:creationId xmlns:p14="http://schemas.microsoft.com/office/powerpoint/2010/main" val="29157777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UPRAVÍ SE </a:t>
            </a:r>
          </a:p>
        </p:txBody>
      </p:sp>
      <p:sp>
        <p:nvSpPr>
          <p:cNvPr id="4" name="Zástupný symbol pro číslo snímku 3"/>
          <p:cNvSpPr>
            <a:spLocks noGrp="1"/>
          </p:cNvSpPr>
          <p:nvPr>
            <p:ph type="sldNum" sz="quarter" idx="5"/>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FFD91549-E5CD-497E-ABAA-6CECD864B536}"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18</a:t>
            </a:fld>
            <a:endParaRPr kumimoji="0" lang="cs-CZ"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365034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FFD91549-E5CD-497E-ABAA-6CECD864B536}"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19</a:t>
            </a:fld>
            <a:endParaRPr kumimoji="0" lang="cs-CZ"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695129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Diskuze</a:t>
            </a:r>
          </a:p>
        </p:txBody>
      </p:sp>
      <p:sp>
        <p:nvSpPr>
          <p:cNvPr id="4" name="Zástupný symbol pro číslo snímku 3"/>
          <p:cNvSpPr>
            <a:spLocks noGrp="1"/>
          </p:cNvSpPr>
          <p:nvPr>
            <p:ph type="sldNum" sz="quarter" idx="5"/>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FFD91549-E5CD-497E-ABAA-6CECD864B536}"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20</a:t>
            </a:fld>
            <a:endParaRPr kumimoji="0" lang="cs-CZ"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314024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FFD91549-E5CD-497E-ABAA-6CECD864B536}" type="slidenum">
              <a:rPr lang="cs-CZ" smtClean="0"/>
              <a:pPr/>
              <a:t>21</a:t>
            </a:fld>
            <a:endParaRPr lang="cs-CZ" dirty="0"/>
          </a:p>
        </p:txBody>
      </p:sp>
    </p:spTree>
    <p:extLst>
      <p:ext uri="{BB962C8B-B14F-4D97-AF65-F5344CB8AC3E}">
        <p14:creationId xmlns:p14="http://schemas.microsoft.com/office/powerpoint/2010/main" val="16797971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627207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038" indent="-173038"/>
            <a:r>
              <a:rPr lang="cs-CZ" noProof="0" dirty="0"/>
              <a:t>Ipsos: představení metodologii a naváže na index</a:t>
            </a:r>
            <a:endParaRPr lang="en-US" noProof="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D91549-E5CD-497E-ABAA-6CECD864B536}"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cs-CZ"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23197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FFD91549-E5CD-497E-ABAA-6CECD864B536}"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24</a:t>
            </a:fld>
            <a:endParaRPr kumimoji="0" lang="cs-CZ"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920909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FFD91549-E5CD-497E-ABAA-6CECD864B536}"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25</a:t>
            </a:fld>
            <a:endParaRPr kumimoji="0" lang="cs-CZ"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046020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indent="0" algn="l">
              <a:buNone/>
            </a:pPr>
            <a:r>
              <a:rPr lang="cs-CZ" b="0" i="0" dirty="0">
                <a:solidFill>
                  <a:srgbClr val="638088"/>
                </a:solidFill>
                <a:effectLst/>
                <a:latin typeface="Montserrat" panose="00000500000000000000" pitchFamily="50" charset="-18"/>
              </a:rPr>
              <a:t>Michal mluví.</a:t>
            </a:r>
          </a:p>
          <a:p>
            <a:pPr marL="0" marR="0" lvl="0" indent="0" algn="l" defTabSz="1219170" rtl="0" eaLnBrk="1" fontAlgn="auto" latinLnBrk="0" hangingPunct="1">
              <a:lnSpc>
                <a:spcPct val="100000"/>
              </a:lnSpc>
              <a:spcBef>
                <a:spcPts val="0"/>
              </a:spcBef>
              <a:spcAft>
                <a:spcPts val="0"/>
              </a:spcAft>
              <a:buClrTx/>
              <a:buSzTx/>
              <a:buFontTx/>
              <a:buNone/>
              <a:tabLst/>
              <a:defRPr/>
            </a:pPr>
            <a:r>
              <a:rPr lang="cs-CZ" b="0" i="0" dirty="0">
                <a:solidFill>
                  <a:srgbClr val="638088"/>
                </a:solidFill>
                <a:effectLst/>
                <a:latin typeface="Montserrat" panose="00000500000000000000" pitchFamily="50" charset="-18"/>
              </a:rPr>
              <a:t>Moderátor:</a:t>
            </a:r>
          </a:p>
          <a:p>
            <a:pPr marL="285750" marR="0" lvl="0" indent="-285750" algn="l" defTabSz="1219170" rtl="0" eaLnBrk="1" fontAlgn="auto" latinLnBrk="0" hangingPunct="1">
              <a:lnSpc>
                <a:spcPct val="100000"/>
              </a:lnSpc>
              <a:spcBef>
                <a:spcPts val="0"/>
              </a:spcBef>
              <a:spcAft>
                <a:spcPts val="0"/>
              </a:spcAft>
              <a:buClrTx/>
              <a:buSzTx/>
              <a:buFontTx/>
              <a:buChar char="-"/>
              <a:tabLst/>
              <a:defRPr/>
            </a:pPr>
            <a:r>
              <a:rPr lang="cs-CZ" b="0" i="0" dirty="0">
                <a:solidFill>
                  <a:srgbClr val="638088"/>
                </a:solidFill>
                <a:effectLst/>
                <a:latin typeface="Montserrat" panose="00000500000000000000" pitchFamily="50" charset="-18"/>
              </a:rPr>
              <a:t>Dotazy novinářů - &gt; čím si vysvětlujete takový pokles? Helčo chceš něco doplnit? </a:t>
            </a:r>
          </a:p>
          <a:p>
            <a:pPr marL="285750" marR="0" lvl="0" indent="-285750" algn="l" defTabSz="1219170" rtl="0" eaLnBrk="1" fontAlgn="auto" latinLnBrk="0" hangingPunct="1">
              <a:lnSpc>
                <a:spcPct val="100000"/>
              </a:lnSpc>
              <a:spcBef>
                <a:spcPts val="0"/>
              </a:spcBef>
              <a:spcAft>
                <a:spcPts val="0"/>
              </a:spcAft>
              <a:buClrTx/>
              <a:buSzTx/>
              <a:buFontTx/>
              <a:buChar char="-"/>
              <a:tabLst/>
              <a:defRPr/>
            </a:pPr>
            <a:r>
              <a:rPr lang="cs-CZ" sz="1600" dirty="0">
                <a:solidFill>
                  <a:srgbClr val="FFFFFF"/>
                </a:solidFill>
                <a:latin typeface="Arial" panose="020B0604020202020204"/>
              </a:rPr>
              <a:t>Předává slovo HB</a:t>
            </a:r>
          </a:p>
          <a:p>
            <a:pPr marL="285750" marR="0" lvl="0" indent="-285750" algn="l" defTabSz="1219170" rtl="0" eaLnBrk="1" fontAlgn="auto" latinLnBrk="0" hangingPunct="1">
              <a:lnSpc>
                <a:spcPct val="100000"/>
              </a:lnSpc>
              <a:spcBef>
                <a:spcPts val="0"/>
              </a:spcBef>
              <a:spcAft>
                <a:spcPts val="0"/>
              </a:spcAft>
              <a:buClrTx/>
              <a:buSzTx/>
              <a:buFontTx/>
              <a:buChar char="-"/>
              <a:tabLst/>
              <a:defRPr/>
            </a:pPr>
            <a:endParaRPr lang="cs-CZ" sz="1600" dirty="0">
              <a:solidFill>
                <a:srgbClr val="FFFFFF"/>
              </a:solidFill>
              <a:latin typeface="Arial" panose="020B0604020202020204"/>
            </a:endParaRPr>
          </a:p>
          <a:p>
            <a:pPr marL="0" marR="0" lvl="0" indent="0" algn="l" defTabSz="1219170" rtl="0" eaLnBrk="1" fontAlgn="auto" latinLnBrk="0" hangingPunct="1">
              <a:lnSpc>
                <a:spcPct val="100000"/>
              </a:lnSpc>
              <a:spcBef>
                <a:spcPts val="0"/>
              </a:spcBef>
              <a:spcAft>
                <a:spcPts val="0"/>
              </a:spcAft>
              <a:buClrTx/>
              <a:buSzTx/>
              <a:buFontTx/>
              <a:buNone/>
              <a:tabLst/>
              <a:defRPr/>
            </a:pPr>
            <a:endParaRPr lang="cs-CZ" sz="1600" dirty="0">
              <a:solidFill>
                <a:srgbClr val="FFFFFF"/>
              </a:solidFill>
              <a:latin typeface="Arial" panose="020B0604020202020204"/>
            </a:endParaRPr>
          </a:p>
          <a:p>
            <a:pPr marL="0" marR="0" lvl="0" indent="0" algn="l" defTabSz="1219170" rtl="0" eaLnBrk="1" fontAlgn="auto" latinLnBrk="0" hangingPunct="1">
              <a:lnSpc>
                <a:spcPct val="100000"/>
              </a:lnSpc>
              <a:spcBef>
                <a:spcPts val="0"/>
              </a:spcBef>
              <a:spcAft>
                <a:spcPts val="0"/>
              </a:spcAft>
              <a:buClrTx/>
              <a:buSzTx/>
              <a:buFontTx/>
              <a:buNone/>
              <a:tabLst/>
              <a:defRPr/>
            </a:pPr>
            <a:endParaRPr lang="cs-CZ" sz="1600" dirty="0">
              <a:solidFill>
                <a:srgbClr val="FFFFFF"/>
              </a:solidFill>
              <a:latin typeface="Arial" panose="020B0604020202020204"/>
            </a:endParaRPr>
          </a:p>
          <a:p>
            <a:pPr marL="0" indent="0" algn="l">
              <a:buNone/>
            </a:pPr>
            <a:endParaRPr lang="cs-CZ" b="0" i="0" dirty="0">
              <a:solidFill>
                <a:srgbClr val="638088"/>
              </a:solidFill>
              <a:effectLst/>
              <a:latin typeface="Montserrat" panose="00000500000000000000" pitchFamily="50" charset="-18"/>
            </a:endParaRPr>
          </a:p>
          <a:p>
            <a:endParaRPr lang="cs-CZ" dirty="0"/>
          </a:p>
        </p:txBody>
      </p:sp>
      <p:sp>
        <p:nvSpPr>
          <p:cNvPr id="4" name="Zástupný symbol pro číslo snímku 3"/>
          <p:cNvSpPr>
            <a:spLocks noGrp="1"/>
          </p:cNvSpPr>
          <p:nvPr>
            <p:ph type="sldNum" sz="quarter" idx="5"/>
          </p:nvPr>
        </p:nvSpPr>
        <p:spPr/>
        <p:txBody>
          <a:bodyPr/>
          <a:lstStyle/>
          <a:p>
            <a:fld id="{FFD91549-E5CD-497E-ABAA-6CECD864B536}" type="slidenum">
              <a:rPr lang="cs-CZ" smtClean="0"/>
              <a:pPr/>
              <a:t>4</a:t>
            </a:fld>
            <a:endParaRPr lang="cs-CZ" dirty="0"/>
          </a:p>
        </p:txBody>
      </p:sp>
    </p:spTree>
    <p:extLst>
      <p:ext uri="{BB962C8B-B14F-4D97-AF65-F5344CB8AC3E}">
        <p14:creationId xmlns:p14="http://schemas.microsoft.com/office/powerpoint/2010/main" val="8971369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sdělení</a:t>
            </a:r>
          </a:p>
        </p:txBody>
      </p:sp>
      <p:sp>
        <p:nvSpPr>
          <p:cNvPr id="4" name="Zástupný symbol pro číslo snímku 3"/>
          <p:cNvSpPr>
            <a:spLocks noGrp="1"/>
          </p:cNvSpPr>
          <p:nvPr>
            <p:ph type="sldNum" sz="quarter" idx="5"/>
          </p:nvPr>
        </p:nvSpPr>
        <p:spPr/>
        <p:txBody>
          <a:bodyPr/>
          <a:lstStyle/>
          <a:p>
            <a:fld id="{FFD91549-E5CD-497E-ABAA-6CECD864B536}" type="slidenum">
              <a:rPr lang="cs-CZ" smtClean="0"/>
              <a:pPr/>
              <a:t>6</a:t>
            </a:fld>
            <a:endParaRPr lang="cs-CZ" dirty="0"/>
          </a:p>
        </p:txBody>
      </p:sp>
    </p:spTree>
    <p:extLst>
      <p:ext uri="{BB962C8B-B14F-4D97-AF65-F5344CB8AC3E}">
        <p14:creationId xmlns:p14="http://schemas.microsoft.com/office/powerpoint/2010/main" val="9432394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FFD91549-E5CD-497E-ABAA-6CECD864B536}" type="slidenum">
              <a:rPr lang="cs-CZ" smtClean="0"/>
              <a:pPr/>
              <a:t>7</a:t>
            </a:fld>
            <a:endParaRPr lang="cs-CZ" dirty="0"/>
          </a:p>
        </p:txBody>
      </p:sp>
    </p:spTree>
    <p:extLst>
      <p:ext uri="{BB962C8B-B14F-4D97-AF65-F5344CB8AC3E}">
        <p14:creationId xmlns:p14="http://schemas.microsoft.com/office/powerpoint/2010/main" val="40738965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SROVNÁNÍ S ROKEM 2020 – HOSPODAŘENÍ 84 %, SPOŘENÍ 72 %, OCHRANA PENĚZ 59 =, ÚVĚRY A PŮJČKA 62 %, INVESTOVÁNÍ 48 %</a:t>
            </a:r>
          </a:p>
          <a:p>
            <a:r>
              <a:rPr lang="cs-CZ" dirty="0"/>
              <a:t>Socio rozdíly</a:t>
            </a:r>
          </a:p>
        </p:txBody>
      </p:sp>
      <p:sp>
        <p:nvSpPr>
          <p:cNvPr id="4" name="Zástupný symbol pro číslo snímku 3"/>
          <p:cNvSpPr>
            <a:spLocks noGrp="1"/>
          </p:cNvSpPr>
          <p:nvPr>
            <p:ph type="sldNum" sz="quarter" idx="5"/>
          </p:nvPr>
        </p:nvSpPr>
        <p:spPr/>
        <p:txBody>
          <a:bodyPr/>
          <a:lstStyle/>
          <a:p>
            <a:fld id="{FFD91549-E5CD-497E-ABAA-6CECD864B536}" type="slidenum">
              <a:rPr lang="cs-CZ" smtClean="0"/>
              <a:pPr/>
              <a:t>8</a:t>
            </a:fld>
            <a:endParaRPr lang="cs-CZ" dirty="0"/>
          </a:p>
        </p:txBody>
      </p:sp>
    </p:spTree>
    <p:extLst>
      <p:ext uri="{BB962C8B-B14F-4D97-AF65-F5344CB8AC3E}">
        <p14:creationId xmlns:p14="http://schemas.microsoft.com/office/powerpoint/2010/main" val="27755389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FFD91549-E5CD-497E-ABAA-6CECD864B536}" type="slidenum">
              <a:rPr lang="cs-CZ" smtClean="0"/>
              <a:pPr/>
              <a:t>9</a:t>
            </a:fld>
            <a:endParaRPr lang="cs-CZ" dirty="0"/>
          </a:p>
        </p:txBody>
      </p:sp>
    </p:spTree>
    <p:extLst>
      <p:ext uri="{BB962C8B-B14F-4D97-AF65-F5344CB8AC3E}">
        <p14:creationId xmlns:p14="http://schemas.microsoft.com/office/powerpoint/2010/main" val="2652808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indent="0">
              <a:buFontTx/>
              <a:buNone/>
            </a:pPr>
            <a:r>
              <a:rPr lang="cs-CZ" dirty="0">
                <a:solidFill>
                  <a:schemeClr val="tx1">
                    <a:lumMod val="85000"/>
                    <a:lumOff val="15000"/>
                  </a:schemeClr>
                </a:solidFill>
              </a:rPr>
              <a:t>- 56 % </a:t>
            </a:r>
            <a:r>
              <a:rPr lang="cs-CZ" dirty="0" err="1">
                <a:solidFill>
                  <a:schemeClr val="tx1">
                    <a:lumMod val="85000"/>
                    <a:lumOff val="15000"/>
                  </a:schemeClr>
                </a:solidFill>
              </a:rPr>
              <a:t>čechů</a:t>
            </a:r>
            <a:r>
              <a:rPr lang="cs-CZ" dirty="0">
                <a:solidFill>
                  <a:schemeClr val="tx1">
                    <a:lumMod val="85000"/>
                    <a:lumOff val="15000"/>
                  </a:schemeClr>
                </a:solidFill>
              </a:rPr>
              <a:t> v porovnání s dobou před pandemií nyní důkladněji zvažuje, zda si sjednat nějaký finanční produkt nebo službu</a:t>
            </a:r>
          </a:p>
          <a:p>
            <a:pPr marL="0" indent="0">
              <a:buFontTx/>
              <a:buNone/>
            </a:pPr>
            <a:r>
              <a:rPr lang="cs-CZ" dirty="0">
                <a:solidFill>
                  <a:schemeClr val="tx1">
                    <a:lumMod val="85000"/>
                    <a:lumOff val="15000"/>
                  </a:schemeClr>
                </a:solidFill>
              </a:rPr>
              <a:t>- Na 47 % Čechů v porovnání s dobou před pandemií se nyní méně zajímají o nabídky produktů a služeb na finančním trhu</a:t>
            </a:r>
          </a:p>
          <a:p>
            <a:pPr marL="285750" indent="-285750">
              <a:buFontTx/>
              <a:buChar char="-"/>
            </a:pPr>
            <a:endParaRPr lang="en-GB" dirty="0">
              <a:solidFill>
                <a:schemeClr val="tx1">
                  <a:lumMod val="85000"/>
                  <a:lumOff val="15000"/>
                </a:schemeClr>
              </a:solidFill>
            </a:endParaRPr>
          </a:p>
          <a:p>
            <a:endParaRPr lang="cs-CZ" dirty="0"/>
          </a:p>
        </p:txBody>
      </p:sp>
      <p:sp>
        <p:nvSpPr>
          <p:cNvPr id="4" name="Zástupný symbol pro číslo snímku 3"/>
          <p:cNvSpPr>
            <a:spLocks noGrp="1"/>
          </p:cNvSpPr>
          <p:nvPr>
            <p:ph type="sldNum" sz="quarter" idx="5"/>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FFD91549-E5CD-497E-ABAA-6CECD864B536}"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10</a:t>
            </a:fld>
            <a:endParaRPr kumimoji="0" lang="cs-CZ"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642617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dirty="0"/>
          </a:p>
        </p:txBody>
      </p:sp>
      <p:sp>
        <p:nvSpPr>
          <p:cNvPr id="4" name="Zástupný symbol pro číslo snímku 3"/>
          <p:cNvSpPr>
            <a:spLocks noGrp="1"/>
          </p:cNvSpPr>
          <p:nvPr>
            <p:ph type="sldNum" sz="quarter" idx="5"/>
          </p:nvPr>
        </p:nvSpPr>
        <p:spPr/>
        <p:txBody>
          <a:bodyPr/>
          <a:lstStyle/>
          <a:p>
            <a:fld id="{FFD91549-E5CD-497E-ABAA-6CECD864B536}" type="slidenum">
              <a:rPr lang="cs-CZ" smtClean="0"/>
              <a:pPr/>
              <a:t>11</a:t>
            </a:fld>
            <a:endParaRPr lang="cs-CZ" dirty="0"/>
          </a:p>
        </p:txBody>
      </p:sp>
    </p:spTree>
    <p:extLst>
      <p:ext uri="{BB962C8B-B14F-4D97-AF65-F5344CB8AC3E}">
        <p14:creationId xmlns:p14="http://schemas.microsoft.com/office/powerpoint/2010/main" val="300460552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g"/><Relationship Id="rId1" Type="http://schemas.openxmlformats.org/officeDocument/2006/relationships/slideMaster" Target="../slideMasters/slideMaster2.xml"/><Relationship Id="rId5" Type="http://schemas.openxmlformats.org/officeDocument/2006/relationships/image" Target="../media/image3.png"/><Relationship Id="rId4" Type="http://schemas.openxmlformats.org/officeDocument/2006/relationships/image" Target="../media/image2.sv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sv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g"/><Relationship Id="rId1" Type="http://schemas.openxmlformats.org/officeDocument/2006/relationships/slideMaster" Target="../slideMasters/slideMaster3.xml"/><Relationship Id="rId5" Type="http://schemas.openxmlformats.org/officeDocument/2006/relationships/image" Target="../media/image3.png"/><Relationship Id="rId4" Type="http://schemas.openxmlformats.org/officeDocument/2006/relationships/image" Target="../media/image6.sv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3.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g"/><Relationship Id="rId1" Type="http://schemas.openxmlformats.org/officeDocument/2006/relationships/slideMaster" Target="../slideMasters/slideMaster4.xml"/><Relationship Id="rId5" Type="http://schemas.openxmlformats.org/officeDocument/2006/relationships/image" Target="../media/image3.png"/><Relationship Id="rId4" Type="http://schemas.openxmlformats.org/officeDocument/2006/relationships/image" Target="../media/image6.sv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7.png"/></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g"/><Relationship Id="rId1" Type="http://schemas.openxmlformats.org/officeDocument/2006/relationships/slideMaster" Target="../slideMasters/slideMaster5.xml"/><Relationship Id="rId5" Type="http://schemas.openxmlformats.org/officeDocument/2006/relationships/image" Target="../media/image7.png"/><Relationship Id="rId4" Type="http://schemas.openxmlformats.org/officeDocument/2006/relationships/image" Target="../media/image2.svg"/></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Front page">
    <p:bg>
      <p:bgPr>
        <a:solidFill>
          <a:srgbClr val="002552"/>
        </a:solidFill>
        <a:effectLst/>
      </p:bgPr>
    </p:bg>
    <p:spTree>
      <p:nvGrpSpPr>
        <p:cNvPr id="1" name=""/>
        <p:cNvGrpSpPr/>
        <p:nvPr/>
      </p:nvGrpSpPr>
      <p:grpSpPr>
        <a:xfrm>
          <a:off x="0" y="0"/>
          <a:ext cx="0" cy="0"/>
          <a:chOff x="0" y="0"/>
          <a:chExt cx="0" cy="0"/>
        </a:xfrm>
      </p:grpSpPr>
      <p:sp>
        <p:nvSpPr>
          <p:cNvPr id="37" name="Forme libre : forme 22">
            <a:extLst>
              <a:ext uri="{FF2B5EF4-FFF2-40B4-BE49-F238E27FC236}">
                <a16:creationId xmlns:a16="http://schemas.microsoft.com/office/drawing/2014/main" id="{3FE04B15-7014-4913-BFC9-8C72F19F2705}"/>
              </a:ext>
            </a:extLst>
          </p:cNvPr>
          <p:cNvSpPr/>
          <p:nvPr userDrawn="1"/>
        </p:nvSpPr>
        <p:spPr>
          <a:xfrm rot="18932423">
            <a:off x="-954765" y="1427043"/>
            <a:ext cx="5372804" cy="530454"/>
          </a:xfrm>
          <a:custGeom>
            <a:avLst/>
            <a:gdLst>
              <a:gd name="connsiteX0" fmla="*/ 4832249 w 5372804"/>
              <a:gd name="connsiteY0" fmla="*/ 0 h 530454"/>
              <a:gd name="connsiteX1" fmla="*/ 5372804 w 5372804"/>
              <a:gd name="connsiteY1" fmla="*/ 530454 h 530454"/>
              <a:gd name="connsiteX2" fmla="*/ 0 w 5372804"/>
              <a:gd name="connsiteY2" fmla="*/ 530454 h 530454"/>
              <a:gd name="connsiteX3" fmla="*/ 520541 w 5372804"/>
              <a:gd name="connsiteY3" fmla="*/ 0 h 530454"/>
            </a:gdLst>
            <a:ahLst/>
            <a:cxnLst>
              <a:cxn ang="0">
                <a:pos x="connsiteX0" y="connsiteY0"/>
              </a:cxn>
              <a:cxn ang="0">
                <a:pos x="connsiteX1" y="connsiteY1"/>
              </a:cxn>
              <a:cxn ang="0">
                <a:pos x="connsiteX2" y="connsiteY2"/>
              </a:cxn>
              <a:cxn ang="0">
                <a:pos x="connsiteX3" y="connsiteY3"/>
              </a:cxn>
            </a:cxnLst>
            <a:rect l="l" t="t" r="r" b="b"/>
            <a:pathLst>
              <a:path w="5372804" h="530454">
                <a:moveTo>
                  <a:pt x="4832249" y="0"/>
                </a:moveTo>
                <a:lnTo>
                  <a:pt x="5372804" y="530454"/>
                </a:lnTo>
                <a:lnTo>
                  <a:pt x="0" y="530454"/>
                </a:lnTo>
                <a:lnTo>
                  <a:pt x="520541" y="0"/>
                </a:lnTo>
                <a:close/>
              </a:path>
            </a:pathLst>
          </a:custGeom>
          <a:solidFill>
            <a:srgbClr val="405A9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38" name="Forme libre : forme 20">
            <a:extLst>
              <a:ext uri="{FF2B5EF4-FFF2-40B4-BE49-F238E27FC236}">
                <a16:creationId xmlns:a16="http://schemas.microsoft.com/office/drawing/2014/main" id="{456100B8-4A4C-4868-9D90-6769E8D2AA33}"/>
              </a:ext>
            </a:extLst>
          </p:cNvPr>
          <p:cNvSpPr/>
          <p:nvPr userDrawn="1"/>
        </p:nvSpPr>
        <p:spPr>
          <a:xfrm rot="18932423">
            <a:off x="-735098" y="889565"/>
            <a:ext cx="3838044" cy="530454"/>
          </a:xfrm>
          <a:custGeom>
            <a:avLst/>
            <a:gdLst>
              <a:gd name="connsiteX0" fmla="*/ 3297489 w 3838044"/>
              <a:gd name="connsiteY0" fmla="*/ 0 h 530454"/>
              <a:gd name="connsiteX1" fmla="*/ 3838044 w 3838044"/>
              <a:gd name="connsiteY1" fmla="*/ 530454 h 530454"/>
              <a:gd name="connsiteX2" fmla="*/ 0 w 3838044"/>
              <a:gd name="connsiteY2" fmla="*/ 530454 h 530454"/>
              <a:gd name="connsiteX3" fmla="*/ 520541 w 3838044"/>
              <a:gd name="connsiteY3" fmla="*/ 0 h 530454"/>
            </a:gdLst>
            <a:ahLst/>
            <a:cxnLst>
              <a:cxn ang="0">
                <a:pos x="connsiteX0" y="connsiteY0"/>
              </a:cxn>
              <a:cxn ang="0">
                <a:pos x="connsiteX1" y="connsiteY1"/>
              </a:cxn>
              <a:cxn ang="0">
                <a:pos x="connsiteX2" y="connsiteY2"/>
              </a:cxn>
              <a:cxn ang="0">
                <a:pos x="connsiteX3" y="connsiteY3"/>
              </a:cxn>
            </a:cxnLst>
            <a:rect l="l" t="t" r="r" b="b"/>
            <a:pathLst>
              <a:path w="3838044" h="530454">
                <a:moveTo>
                  <a:pt x="3297489" y="0"/>
                </a:moveTo>
                <a:lnTo>
                  <a:pt x="3838044" y="530454"/>
                </a:lnTo>
                <a:lnTo>
                  <a:pt x="0" y="530454"/>
                </a:lnTo>
                <a:lnTo>
                  <a:pt x="520541" y="0"/>
                </a:lnTo>
                <a:close/>
              </a:path>
            </a:pathLst>
          </a:custGeom>
          <a:solidFill>
            <a:srgbClr val="009D9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pic>
        <p:nvPicPr>
          <p:cNvPr id="39" name="Graphique 14">
            <a:extLst>
              <a:ext uri="{FF2B5EF4-FFF2-40B4-BE49-F238E27FC236}">
                <a16:creationId xmlns:a16="http://schemas.microsoft.com/office/drawing/2014/main" id="{0002BE8A-F806-4834-B56C-FEA5F8924DF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983372" y="5821836"/>
            <a:ext cx="939784" cy="847524"/>
          </a:xfrm>
          <a:prstGeom prst="rect">
            <a:avLst/>
          </a:prstGeom>
        </p:spPr>
      </p:pic>
      <p:pic>
        <p:nvPicPr>
          <p:cNvPr id="40" name="Image 15" descr="Une image contenant objet&#10;&#10;Description générée automatiquement">
            <a:extLst>
              <a:ext uri="{FF2B5EF4-FFF2-40B4-BE49-F238E27FC236}">
                <a16:creationId xmlns:a16="http://schemas.microsoft.com/office/drawing/2014/main" id="{BB2F81E7-8E1B-4224-8D83-9C6A7FEF5537}"/>
              </a:ext>
            </a:extLst>
          </p:cNvPr>
          <p:cNvPicPr>
            <a:picLocks noChangeAspect="1"/>
          </p:cNvPicPr>
          <p:nvPr userDrawn="1"/>
        </p:nvPicPr>
        <p:blipFill rotWithShape="1">
          <a:blip r:embed="rId4" cstate="print">
            <a:biLevel thresh="25000"/>
            <a:extLst>
              <a:ext uri="{28A0092B-C50C-407E-A947-70E740481C1C}">
                <a14:useLocalDpi xmlns:a14="http://schemas.microsoft.com/office/drawing/2010/main" val="0"/>
              </a:ext>
            </a:extLst>
          </a:blip>
          <a:srcRect r="23242"/>
          <a:stretch/>
        </p:blipFill>
        <p:spPr>
          <a:xfrm>
            <a:off x="8003071" y="5986848"/>
            <a:ext cx="2802864" cy="649976"/>
          </a:xfrm>
          <a:prstGeom prst="rect">
            <a:avLst/>
          </a:prstGeom>
        </p:spPr>
      </p:pic>
      <p:sp>
        <p:nvSpPr>
          <p:cNvPr id="41" name="Sous-titre 2">
            <a:extLst>
              <a:ext uri="{FF2B5EF4-FFF2-40B4-BE49-F238E27FC236}">
                <a16:creationId xmlns:a16="http://schemas.microsoft.com/office/drawing/2014/main" id="{ED09B6BE-6198-44B1-9142-0B28613D2987}"/>
              </a:ext>
            </a:extLst>
          </p:cNvPr>
          <p:cNvSpPr>
            <a:spLocks noGrp="1"/>
          </p:cNvSpPr>
          <p:nvPr>
            <p:ph type="subTitle" idx="1" hasCustomPrompt="1"/>
          </p:nvPr>
        </p:nvSpPr>
        <p:spPr>
          <a:xfrm>
            <a:off x="459131" y="3001503"/>
            <a:ext cx="7551997" cy="461665"/>
          </a:xfrm>
          <a:prstGeom prst="rect">
            <a:avLst/>
          </a:prstGeom>
        </p:spPr>
        <p:txBody>
          <a:bodyPr wrap="square" lIns="108000" rIns="180000">
            <a:spAutoFit/>
          </a:bodyPr>
          <a:lstStyle>
            <a:lvl1pPr marL="0" indent="0" algn="l">
              <a:lnSpc>
                <a:spcPct val="100000"/>
              </a:lnSpc>
              <a:spcBef>
                <a:spcPts val="576"/>
              </a:spcBef>
              <a:buNone/>
              <a:defRPr sz="2400" b="1">
                <a:solidFill>
                  <a:schemeClr val="bg1"/>
                </a:solidFill>
                <a:latin typeface="Arial Black" panose="020B0A040201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GB" noProof="0" dirty="0"/>
              <a:t>Additional subtitle</a:t>
            </a:r>
          </a:p>
        </p:txBody>
      </p:sp>
      <p:sp>
        <p:nvSpPr>
          <p:cNvPr id="44" name="Espace réservé pour une image  9">
            <a:extLst>
              <a:ext uri="{FF2B5EF4-FFF2-40B4-BE49-F238E27FC236}">
                <a16:creationId xmlns:a16="http://schemas.microsoft.com/office/drawing/2014/main" id="{E256B8E8-F68E-497E-A6CF-14C787B136C7}"/>
              </a:ext>
            </a:extLst>
          </p:cNvPr>
          <p:cNvSpPr>
            <a:spLocks noGrp="1"/>
          </p:cNvSpPr>
          <p:nvPr>
            <p:ph type="pic" sz="quarter" idx="11" hasCustomPrompt="1"/>
          </p:nvPr>
        </p:nvSpPr>
        <p:spPr>
          <a:xfrm>
            <a:off x="574342" y="5302567"/>
            <a:ext cx="1814925" cy="914400"/>
          </a:xfrm>
          <a:prstGeom prst="rect">
            <a:avLst/>
          </a:prstGeom>
          <a:solidFill>
            <a:schemeClr val="bg1">
              <a:lumMod val="95000"/>
            </a:schemeClr>
          </a:solidFill>
        </p:spPr>
        <p:txBody>
          <a:bodyPr tIns="72000">
            <a:normAutofit/>
          </a:bodyPr>
          <a:lstStyle>
            <a:lvl1pPr marL="0" indent="0" algn="ctr">
              <a:lnSpc>
                <a:spcPct val="100000"/>
              </a:lnSpc>
              <a:spcBef>
                <a:spcPts val="264"/>
              </a:spcBef>
              <a:buNone/>
              <a:defRPr sz="1100">
                <a:solidFill>
                  <a:schemeClr val="tx1"/>
                </a:solidFill>
                <a:latin typeface="Arial" panose="020B0604020202020204" pitchFamily="34" charset="0"/>
                <a:cs typeface="Arial" panose="020B0604020202020204" pitchFamily="34" charset="0"/>
              </a:defRPr>
            </a:lvl1pPr>
          </a:lstStyle>
          <a:p>
            <a:r>
              <a:rPr lang="en-GB" dirty="0"/>
              <a:t>CUSTOMER'S LOGO</a:t>
            </a:r>
          </a:p>
        </p:txBody>
      </p:sp>
      <p:sp>
        <p:nvSpPr>
          <p:cNvPr id="45" name="Espace réservé du texte 8">
            <a:extLst>
              <a:ext uri="{FF2B5EF4-FFF2-40B4-BE49-F238E27FC236}">
                <a16:creationId xmlns:a16="http://schemas.microsoft.com/office/drawing/2014/main" id="{34D87F5E-86BE-4F94-AC25-DBBC59675543}"/>
              </a:ext>
            </a:extLst>
          </p:cNvPr>
          <p:cNvSpPr>
            <a:spLocks noGrp="1"/>
          </p:cNvSpPr>
          <p:nvPr>
            <p:ph type="body" sz="quarter" idx="12" hasCustomPrompt="1"/>
          </p:nvPr>
        </p:nvSpPr>
        <p:spPr>
          <a:xfrm>
            <a:off x="459131" y="4014515"/>
            <a:ext cx="7551997" cy="400110"/>
          </a:xfrm>
          <a:prstGeom prst="rect">
            <a:avLst/>
          </a:prstGeom>
        </p:spPr>
        <p:txBody>
          <a:bodyPr wrap="square" lIns="108000">
            <a:spAutoFit/>
          </a:bodyPr>
          <a:lstStyle>
            <a:lvl1pPr marL="0" indent="0">
              <a:lnSpc>
                <a:spcPct val="100000"/>
              </a:lnSpc>
              <a:spcBef>
                <a:spcPts val="480"/>
              </a:spcBef>
              <a:buNone/>
              <a:defRPr sz="2000">
                <a:solidFill>
                  <a:schemeClr val="bg1"/>
                </a:solidFill>
                <a:latin typeface="Arial" panose="020B0604020202020204" pitchFamily="34" charset="0"/>
                <a:cs typeface="Arial"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Name of the speaker</a:t>
            </a:r>
          </a:p>
        </p:txBody>
      </p:sp>
      <p:cxnSp>
        <p:nvCxnSpPr>
          <p:cNvPr id="46" name="Connecteur droit 26">
            <a:extLst>
              <a:ext uri="{FF2B5EF4-FFF2-40B4-BE49-F238E27FC236}">
                <a16:creationId xmlns:a16="http://schemas.microsoft.com/office/drawing/2014/main" id="{D919C3F5-58B8-482D-BEAA-A218DE89B9C2}"/>
              </a:ext>
            </a:extLst>
          </p:cNvPr>
          <p:cNvCxnSpPr>
            <a:cxnSpLocks/>
          </p:cNvCxnSpPr>
          <p:nvPr userDrawn="1"/>
        </p:nvCxnSpPr>
        <p:spPr>
          <a:xfrm>
            <a:off x="571500" y="3933056"/>
            <a:ext cx="66396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2" name="Titre 1">
            <a:extLst>
              <a:ext uri="{FF2B5EF4-FFF2-40B4-BE49-F238E27FC236}">
                <a16:creationId xmlns:a16="http://schemas.microsoft.com/office/drawing/2014/main" id="{A4F0AD09-6A63-48F7-AAAE-03F1B970289E}"/>
              </a:ext>
            </a:extLst>
          </p:cNvPr>
          <p:cNvSpPr>
            <a:spLocks noGrp="1"/>
          </p:cNvSpPr>
          <p:nvPr>
            <p:ph type="ctrTitle" hasCustomPrompt="1"/>
          </p:nvPr>
        </p:nvSpPr>
        <p:spPr>
          <a:xfrm>
            <a:off x="459207" y="521852"/>
            <a:ext cx="7551997" cy="2475348"/>
          </a:xfrm>
          <a:prstGeom prst="rect">
            <a:avLst/>
          </a:prstGeom>
        </p:spPr>
        <p:txBody>
          <a:bodyPr lIns="72000" anchor="t">
            <a:normAutofit/>
          </a:bodyPr>
          <a:lstStyle>
            <a:lvl1pPr algn="l">
              <a:lnSpc>
                <a:spcPct val="80000"/>
              </a:lnSpc>
              <a:defRPr sz="6000" b="1" cap="all" spc="-200" baseline="0">
                <a:solidFill>
                  <a:schemeClr val="bg1"/>
                </a:solidFill>
                <a:latin typeface="Arial Black" panose="020B0A04020102020204" pitchFamily="34" charset="0"/>
              </a:defRPr>
            </a:lvl1pPr>
          </a:lstStyle>
          <a:p>
            <a:pPr lvl="0"/>
            <a:r>
              <a:rPr lang="en-GB" noProof="0" dirty="0"/>
              <a:t>Presentation title</a:t>
            </a:r>
          </a:p>
        </p:txBody>
      </p:sp>
      <p:sp>
        <p:nvSpPr>
          <p:cNvPr id="13" name="Espace réservé du texte 8">
            <a:extLst>
              <a:ext uri="{FF2B5EF4-FFF2-40B4-BE49-F238E27FC236}">
                <a16:creationId xmlns:a16="http://schemas.microsoft.com/office/drawing/2014/main" id="{D957F4FB-9556-4942-8182-7B7F45D32BEE}"/>
              </a:ext>
            </a:extLst>
          </p:cNvPr>
          <p:cNvSpPr>
            <a:spLocks noGrp="1"/>
          </p:cNvSpPr>
          <p:nvPr>
            <p:ph type="body" sz="quarter" idx="13" hasCustomPrompt="1"/>
          </p:nvPr>
        </p:nvSpPr>
        <p:spPr>
          <a:xfrm>
            <a:off x="459131" y="4458258"/>
            <a:ext cx="7551997" cy="307777"/>
          </a:xfrm>
          <a:prstGeom prst="rect">
            <a:avLst/>
          </a:prstGeom>
        </p:spPr>
        <p:txBody>
          <a:bodyPr wrap="square" lIns="108000">
            <a:spAutoFit/>
          </a:bodyPr>
          <a:lstStyle>
            <a:lvl1pPr>
              <a:lnSpc>
                <a:spcPct val="100000"/>
              </a:lnSpc>
              <a:spcBef>
                <a:spcPts val="336"/>
              </a:spcBef>
              <a:defRPr lang="en-GB" sz="1400" dirty="0">
                <a:solidFill>
                  <a:schemeClr val="bg1"/>
                </a:solidFill>
                <a:latin typeface="Arial" panose="020B0604020202020204" pitchFamily="34" charset="0"/>
              </a:defRPr>
            </a:lvl1pPr>
          </a:lstStyle>
          <a:p>
            <a:pPr marL="0" lvl="0" indent="0">
              <a:buNone/>
            </a:pPr>
            <a:r>
              <a:rPr lang="en-GB" noProof="0" dirty="0"/>
              <a:t>Date</a:t>
            </a:r>
          </a:p>
        </p:txBody>
      </p:sp>
      <p:sp>
        <p:nvSpPr>
          <p:cNvPr id="15" name="Cadre 7">
            <a:extLst>
              <a:ext uri="{FF2B5EF4-FFF2-40B4-BE49-F238E27FC236}">
                <a16:creationId xmlns:a16="http://schemas.microsoft.com/office/drawing/2014/main" id="{A6078041-4AB4-ED4C-876C-764ACD6FF22A}"/>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Tree>
    <p:extLst>
      <p:ext uri="{BB962C8B-B14F-4D97-AF65-F5344CB8AC3E}">
        <p14:creationId xmlns:p14="http://schemas.microsoft.com/office/powerpoint/2010/main" val="34736149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_headling_text_navy">
    <p:bg>
      <p:bgPr>
        <a:solidFill>
          <a:srgbClr val="002553"/>
        </a:solidFill>
        <a:effectLst/>
      </p:bgPr>
    </p:bg>
    <p:spTree>
      <p:nvGrpSpPr>
        <p:cNvPr id="1" name=""/>
        <p:cNvGrpSpPr/>
        <p:nvPr/>
      </p:nvGrpSpPr>
      <p:grpSpPr>
        <a:xfrm>
          <a:off x="0" y="0"/>
          <a:ext cx="0" cy="0"/>
          <a:chOff x="0" y="0"/>
          <a:chExt cx="0" cy="0"/>
        </a:xfrm>
      </p:grpSpPr>
      <p:sp>
        <p:nvSpPr>
          <p:cNvPr id="4" name="Cadre 7">
            <a:extLst>
              <a:ext uri="{FF2B5EF4-FFF2-40B4-BE49-F238E27FC236}">
                <a16:creationId xmlns:a16="http://schemas.microsoft.com/office/drawing/2014/main" id="{1F1D126F-25A9-9A48-9E2B-60AEA4CE039E}"/>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8" name="Zástupný text 11">
            <a:extLst>
              <a:ext uri="{FF2B5EF4-FFF2-40B4-BE49-F238E27FC236}">
                <a16:creationId xmlns:a16="http://schemas.microsoft.com/office/drawing/2014/main" id="{38F1BC6E-5068-8B44-83DE-CC57CD5F6DAB}"/>
              </a:ext>
            </a:extLst>
          </p:cNvPr>
          <p:cNvSpPr>
            <a:spLocks noGrp="1"/>
          </p:cNvSpPr>
          <p:nvPr>
            <p:ph type="body" sz="quarter" idx="10" hasCustomPrompt="1"/>
          </p:nvPr>
        </p:nvSpPr>
        <p:spPr>
          <a:xfrm>
            <a:off x="119336" y="605918"/>
            <a:ext cx="11953327" cy="662842"/>
          </a:xfrm>
          <a:prstGeom prst="rect">
            <a:avLst/>
          </a:prstGeom>
        </p:spPr>
        <p:txBody>
          <a:bodyPr vert="horz" lIns="90000" tIns="46800" rIns="90000" bIns="46800" rtlCol="0" anchor="t" anchorCtr="0">
            <a:noAutofit/>
          </a:bodyPr>
          <a:lstStyle>
            <a:lvl1pPr marL="0" marR="0" indent="-232828" algn="l" defTabSz="1219140" rtl="0" eaLnBrk="1" fontAlgn="auto" latinLnBrk="0" hangingPunct="1">
              <a:lnSpc>
                <a:spcPct val="100000"/>
              </a:lnSpc>
              <a:spcBef>
                <a:spcPct val="20000"/>
              </a:spcBef>
              <a:spcAft>
                <a:spcPts val="0"/>
              </a:spcAft>
              <a:buClrTx/>
              <a:buSzTx/>
              <a:buFont typeface="Arial" pitchFamily="34" charset="0"/>
              <a:buNone/>
              <a:tabLst/>
              <a:defRPr lang="cs-CZ" sz="1600" b="1" dirty="0" smtClean="0">
                <a:solidFill>
                  <a:schemeClr val="bg2"/>
                </a:solidFill>
                <a:latin typeface="Arial" panose="020B0604020202020204" pitchFamily="34" charset="0"/>
              </a:defRPr>
            </a:lvl1pPr>
            <a:lvl2pPr>
              <a:defRPr lang="cs-CZ" dirty="0" smtClean="0">
                <a:solidFill>
                  <a:schemeClr val="tx1"/>
                </a:solidFill>
                <a:latin typeface="+mn-lt"/>
                <a:cs typeface="+mn-cs"/>
              </a:defRPr>
            </a:lvl2pPr>
            <a:lvl3pPr>
              <a:defRPr lang="cs-CZ" dirty="0" smtClean="0">
                <a:solidFill>
                  <a:schemeClr val="tx1"/>
                </a:solidFill>
                <a:latin typeface="+mn-lt"/>
                <a:cs typeface="+mn-cs"/>
              </a:defRPr>
            </a:lvl3pPr>
            <a:lvl4pPr>
              <a:defRPr lang="cs-CZ" sz="2400" dirty="0" smtClean="0">
                <a:solidFill>
                  <a:schemeClr val="tx1"/>
                </a:solidFill>
                <a:latin typeface="+mn-lt"/>
                <a:cs typeface="+mn-cs"/>
              </a:defRPr>
            </a:lvl4pPr>
            <a:lvl5pPr>
              <a:defRPr lang="cs-CZ" sz="2400" dirty="0">
                <a:solidFill>
                  <a:schemeClr val="tx1"/>
                </a:solidFill>
                <a:latin typeface="+mn-lt"/>
                <a:cs typeface="+mn-cs"/>
              </a:defRPr>
            </a:lvl5pPr>
          </a:lstStyle>
          <a:p>
            <a:pPr marL="0" marR="0" lvl="0" indent="-232828" algn="l" defTabSz="1219140" rtl="0" eaLnBrk="1" fontAlgn="auto" latinLnBrk="0" hangingPunct="1">
              <a:lnSpc>
                <a:spcPct val="100000"/>
              </a:lnSpc>
              <a:spcBef>
                <a:spcPct val="20000"/>
              </a:spcBef>
              <a:spcAft>
                <a:spcPts val="0"/>
              </a:spcAft>
              <a:buClrTx/>
              <a:buSzTx/>
              <a:buFont typeface="Arial" pitchFamily="34" charset="0"/>
              <a:buNone/>
              <a:tabLst/>
              <a:defRPr/>
            </a:pPr>
            <a:r>
              <a:rPr lang="en-GB" noProof="0" dirty="0"/>
              <a:t>Headline</a:t>
            </a:r>
          </a:p>
        </p:txBody>
      </p:sp>
      <p:sp>
        <p:nvSpPr>
          <p:cNvPr id="9" name="Zástupný symbol pro číslo snímku 5">
            <a:extLst>
              <a:ext uri="{FF2B5EF4-FFF2-40B4-BE49-F238E27FC236}">
                <a16:creationId xmlns:a16="http://schemas.microsoft.com/office/drawing/2014/main" id="{80B92E57-7893-4FED-A952-4A688BD64014}"/>
              </a:ext>
            </a:extLst>
          </p:cNvPr>
          <p:cNvSpPr txBox="1">
            <a:spLocks/>
          </p:cNvSpPr>
          <p:nvPr userDrawn="1"/>
        </p:nvSpPr>
        <p:spPr>
          <a:xfrm>
            <a:off x="-12824" y="6453336"/>
            <a:ext cx="2844800" cy="365125"/>
          </a:xfrm>
          <a:prstGeom prst="rect">
            <a:avLst/>
          </a:prstGeom>
        </p:spPr>
        <p:txBody>
          <a:bodyPr vert="horz" lIns="121920" tIns="60960" rIns="121920" bIns="60960" rtlCol="0" anchor="ctr"/>
          <a:lstStyle>
            <a:defPPr>
              <a:defRPr lang="cs-CZ"/>
            </a:defPPr>
            <a:lvl1pPr marL="0" algn="l" defTabSz="914400" rtl="0" eaLnBrk="1" latinLnBrk="0" hangingPunct="1">
              <a:defRPr sz="1200" kern="1200">
                <a:solidFill>
                  <a:srgbClr val="5F5F5F"/>
                </a:solidFill>
                <a:latin typeface="Calibri"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2DB900-4F27-419C-B2D8-AAC4EB8D73BD}" type="slidenum">
              <a:rPr lang="cs-CZ" sz="1600" smtClean="0">
                <a:solidFill>
                  <a:schemeClr val="bg1"/>
                </a:solidFill>
                <a:latin typeface="+mj-lt"/>
              </a:rPr>
              <a:pPr/>
              <a:t>‹#›</a:t>
            </a:fld>
            <a:endParaRPr lang="cs-CZ" sz="1600" dirty="0">
              <a:solidFill>
                <a:schemeClr val="bg1"/>
              </a:solidFill>
              <a:latin typeface="+mj-lt"/>
            </a:endParaRPr>
          </a:p>
        </p:txBody>
      </p:sp>
      <p:sp>
        <p:nvSpPr>
          <p:cNvPr id="7" name="Nadpis 1">
            <a:extLst>
              <a:ext uri="{FF2B5EF4-FFF2-40B4-BE49-F238E27FC236}">
                <a16:creationId xmlns:a16="http://schemas.microsoft.com/office/drawing/2014/main" id="{0A3F120E-593F-464A-A493-2CB2564D4204}"/>
              </a:ext>
            </a:extLst>
          </p:cNvPr>
          <p:cNvSpPr>
            <a:spLocks noGrp="1"/>
          </p:cNvSpPr>
          <p:nvPr>
            <p:ph type="title" hasCustomPrompt="1"/>
          </p:nvPr>
        </p:nvSpPr>
        <p:spPr>
          <a:xfrm>
            <a:off x="119336" y="115888"/>
            <a:ext cx="11953327" cy="454025"/>
          </a:xfrm>
        </p:spPr>
        <p:txBody>
          <a:bodyPr/>
          <a:lstStyle>
            <a:lvl1pPr>
              <a:defRPr>
                <a:solidFill>
                  <a:schemeClr val="bg1"/>
                </a:solidFill>
              </a:defRPr>
            </a:lvl1pPr>
          </a:lstStyle>
          <a:p>
            <a:r>
              <a:rPr lang="cs-CZ" dirty="0"/>
              <a:t>SLIDE TITLE</a:t>
            </a:r>
          </a:p>
        </p:txBody>
      </p:sp>
      <p:sp>
        <p:nvSpPr>
          <p:cNvPr id="10" name="Zástupný symbol pro obsah 10">
            <a:extLst>
              <a:ext uri="{FF2B5EF4-FFF2-40B4-BE49-F238E27FC236}">
                <a16:creationId xmlns:a16="http://schemas.microsoft.com/office/drawing/2014/main" id="{DDC4E762-56D8-4B3B-9A49-64654B96E335}"/>
              </a:ext>
            </a:extLst>
          </p:cNvPr>
          <p:cNvSpPr>
            <a:spLocks noGrp="1"/>
          </p:cNvSpPr>
          <p:nvPr>
            <p:ph sz="quarter" idx="18" hasCustomPrompt="1"/>
          </p:nvPr>
        </p:nvSpPr>
        <p:spPr>
          <a:xfrm>
            <a:off x="119336" y="1355271"/>
            <a:ext cx="11953327" cy="4992150"/>
          </a:xfrm>
          <a:prstGeom prst="rect">
            <a:avLst/>
          </a:prstGeom>
        </p:spPr>
        <p:txBody>
          <a:bodyPr lIns="0" tIns="0" rIns="0" bIns="0"/>
          <a:lstStyle>
            <a:lvl1pPr marL="374650" indent="-285750">
              <a:lnSpc>
                <a:spcPct val="100000"/>
              </a:lnSpc>
              <a:spcBef>
                <a:spcPts val="432"/>
              </a:spcBef>
              <a:buFont typeface="Wingdings" panose="05000000000000000000" pitchFamily="2" charset="2"/>
              <a:buChar char="§"/>
              <a:tabLst/>
              <a:defRPr sz="1800">
                <a:solidFill>
                  <a:schemeClr val="bg1"/>
                </a:solidFill>
                <a:latin typeface="Arial" panose="020B0604020202020204" pitchFamily="34" charset="0"/>
                <a:cs typeface="Arial" panose="020B0604020202020204" pitchFamily="34" charset="0"/>
              </a:defRPr>
            </a:lvl1pPr>
            <a:lvl2pPr marL="642937" indent="-285750">
              <a:lnSpc>
                <a:spcPct val="100000"/>
              </a:lnSpc>
              <a:spcBef>
                <a:spcPts val="432"/>
              </a:spcBef>
              <a:buFont typeface="Arial" panose="020B0604020202020204" pitchFamily="34" charset="0"/>
              <a:buChar char="–"/>
              <a:tabLst>
                <a:tab pos="1343025" algn="l"/>
              </a:tabLst>
              <a:defRPr sz="1800">
                <a:solidFill>
                  <a:schemeClr val="bg1"/>
                </a:solidFill>
                <a:latin typeface="Arial" panose="020B0604020202020204" pitchFamily="34" charset="0"/>
                <a:cs typeface="Arial" panose="020B0604020202020204" pitchFamily="34" charset="0"/>
              </a:defRPr>
            </a:lvl2pPr>
            <a:lvl3pPr marL="1202207" indent="-239173">
              <a:buSzPct val="80000"/>
              <a:buFont typeface="Courier New" panose="02070309020205020404" pitchFamily="49" charset="0"/>
              <a:buChar char="o"/>
              <a:defRPr sz="1867">
                <a:solidFill>
                  <a:srgbClr val="404040"/>
                </a:solidFill>
                <a:latin typeface="Arial" panose="020B0604020202020204" pitchFamily="34" charset="0"/>
                <a:cs typeface="Arial" panose="020B0604020202020204" pitchFamily="34" charset="0"/>
              </a:defRPr>
            </a:lvl3pPr>
            <a:lvl4pPr marL="1667850" indent="-239173">
              <a:buSzPct val="90000"/>
              <a:defRPr sz="1600">
                <a:solidFill>
                  <a:srgbClr val="404040"/>
                </a:solidFill>
                <a:latin typeface="Arial" panose="020B0604020202020204" pitchFamily="34" charset="0"/>
                <a:cs typeface="Arial" panose="020B0604020202020204" pitchFamily="34" charset="0"/>
              </a:defRPr>
            </a:lvl4pPr>
            <a:lvl5pPr>
              <a:defRPr>
                <a:solidFill>
                  <a:srgbClr val="404040"/>
                </a:solidFill>
              </a:defRPr>
            </a:lvl5pPr>
          </a:lstStyle>
          <a:p>
            <a:pPr lvl="0"/>
            <a:r>
              <a:rPr lang="cs-CZ" dirty="0"/>
              <a:t>Klepnutím lze upravit styly předlohy textu.</a:t>
            </a:r>
          </a:p>
          <a:p>
            <a:pPr lvl="1"/>
            <a:r>
              <a:rPr lang="cs-CZ" dirty="0"/>
              <a:t>Druhá úroveň</a:t>
            </a:r>
          </a:p>
        </p:txBody>
      </p:sp>
    </p:spTree>
    <p:extLst>
      <p:ext uri="{BB962C8B-B14F-4D97-AF65-F5344CB8AC3E}">
        <p14:creationId xmlns:p14="http://schemas.microsoft.com/office/powerpoint/2010/main" val="35855997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or_charts_title">
    <p:spTree>
      <p:nvGrpSpPr>
        <p:cNvPr id="1" name=""/>
        <p:cNvGrpSpPr/>
        <p:nvPr/>
      </p:nvGrpSpPr>
      <p:grpSpPr>
        <a:xfrm>
          <a:off x="0" y="0"/>
          <a:ext cx="0" cy="0"/>
          <a:chOff x="0" y="0"/>
          <a:chExt cx="0" cy="0"/>
        </a:xfrm>
      </p:grpSpPr>
      <p:sp>
        <p:nvSpPr>
          <p:cNvPr id="6" name="Zástupný symbol pro číslo snímku 5">
            <a:extLst>
              <a:ext uri="{FF2B5EF4-FFF2-40B4-BE49-F238E27FC236}">
                <a16:creationId xmlns:a16="http://schemas.microsoft.com/office/drawing/2014/main" id="{5C01DABC-2AC9-438F-807D-D787743E2FDB}"/>
              </a:ext>
            </a:extLst>
          </p:cNvPr>
          <p:cNvSpPr txBox="1">
            <a:spLocks/>
          </p:cNvSpPr>
          <p:nvPr userDrawn="1"/>
        </p:nvSpPr>
        <p:spPr>
          <a:xfrm>
            <a:off x="-12824" y="6453336"/>
            <a:ext cx="2844800" cy="365125"/>
          </a:xfrm>
          <a:prstGeom prst="rect">
            <a:avLst/>
          </a:prstGeom>
        </p:spPr>
        <p:txBody>
          <a:bodyPr vert="horz" lIns="121920" tIns="60960" rIns="121920" bIns="60960" rtlCol="0" anchor="ctr"/>
          <a:lstStyle>
            <a:defPPr>
              <a:defRPr lang="cs-CZ"/>
            </a:defPPr>
            <a:lvl1pPr marL="0" algn="l" defTabSz="914400" rtl="0" eaLnBrk="1" latinLnBrk="0" hangingPunct="1">
              <a:defRPr sz="1200" kern="1200">
                <a:solidFill>
                  <a:srgbClr val="5F5F5F"/>
                </a:solidFill>
                <a:latin typeface="Calibri"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2DB900-4F27-419C-B2D8-AAC4EB8D73BD}" type="slidenum">
              <a:rPr lang="cs-CZ" sz="1600" smtClean="0">
                <a:solidFill>
                  <a:schemeClr val="bg1">
                    <a:lumMod val="50000"/>
                  </a:schemeClr>
                </a:solidFill>
                <a:latin typeface="+mn-lt"/>
              </a:rPr>
              <a:pPr/>
              <a:t>‹#›</a:t>
            </a:fld>
            <a:endParaRPr lang="cs-CZ" sz="1600" dirty="0">
              <a:solidFill>
                <a:schemeClr val="bg1">
                  <a:lumMod val="50000"/>
                </a:schemeClr>
              </a:solidFill>
              <a:latin typeface="+mn-lt"/>
            </a:endParaRPr>
          </a:p>
        </p:txBody>
      </p:sp>
      <p:sp>
        <p:nvSpPr>
          <p:cNvPr id="5" name="Nadpis 1">
            <a:extLst>
              <a:ext uri="{FF2B5EF4-FFF2-40B4-BE49-F238E27FC236}">
                <a16:creationId xmlns:a16="http://schemas.microsoft.com/office/drawing/2014/main" id="{14CCF9C8-648D-476E-8DD0-494A4C0467B6}"/>
              </a:ext>
            </a:extLst>
          </p:cNvPr>
          <p:cNvSpPr>
            <a:spLocks noGrp="1"/>
          </p:cNvSpPr>
          <p:nvPr>
            <p:ph type="title" hasCustomPrompt="1"/>
          </p:nvPr>
        </p:nvSpPr>
        <p:spPr>
          <a:xfrm>
            <a:off x="119336" y="115888"/>
            <a:ext cx="11953327" cy="454025"/>
          </a:xfrm>
        </p:spPr>
        <p:txBody>
          <a:bodyPr/>
          <a:lstStyle>
            <a:lvl1pPr>
              <a:defRPr>
                <a:solidFill>
                  <a:schemeClr val="tx2"/>
                </a:solidFill>
              </a:defRPr>
            </a:lvl1pPr>
          </a:lstStyle>
          <a:p>
            <a:r>
              <a:rPr lang="cs-CZ" dirty="0"/>
              <a:t>SLIDE TITLE</a:t>
            </a:r>
          </a:p>
        </p:txBody>
      </p:sp>
      <p:sp>
        <p:nvSpPr>
          <p:cNvPr id="7" name="Text Placeholder 6">
            <a:extLst>
              <a:ext uri="{FF2B5EF4-FFF2-40B4-BE49-F238E27FC236}">
                <a16:creationId xmlns:a16="http://schemas.microsoft.com/office/drawing/2014/main" id="{D7446375-8AB1-4E07-A70C-ECBDA736E2DE}"/>
              </a:ext>
            </a:extLst>
          </p:cNvPr>
          <p:cNvSpPr>
            <a:spLocks noGrp="1"/>
          </p:cNvSpPr>
          <p:nvPr>
            <p:ph type="body" sz="quarter" idx="16" hasCustomPrompt="1"/>
          </p:nvPr>
        </p:nvSpPr>
        <p:spPr>
          <a:xfrm>
            <a:off x="119336" y="6021288"/>
            <a:ext cx="11953326" cy="153888"/>
          </a:xfrm>
          <a:prstGeom prst="rect">
            <a:avLst/>
          </a:prstGeom>
        </p:spPr>
        <p:txBody>
          <a:bodyPr wrap="square" lIns="0" tIns="0" rIns="0" bIns="0" anchor="t" anchorCtr="0">
            <a:spAutoFit/>
          </a:bodyPr>
          <a:lstStyle>
            <a:lvl1pPr marL="0" indent="0">
              <a:lnSpc>
                <a:spcPct val="100000"/>
              </a:lnSpc>
              <a:spcBef>
                <a:spcPts val="0"/>
              </a:spcBef>
              <a:buNone/>
              <a:defRPr sz="1000" i="1">
                <a:solidFill>
                  <a:schemeClr val="bg1">
                    <a:lumMod val="50000"/>
                  </a:schemeClr>
                </a:solidFill>
                <a:latin typeface="Arial" panose="020B0604020202020204"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dirty="0"/>
              <a:t>Click to edit Master text styles</a:t>
            </a:r>
          </a:p>
        </p:txBody>
      </p:sp>
    </p:spTree>
    <p:extLst>
      <p:ext uri="{BB962C8B-B14F-4D97-AF65-F5344CB8AC3E}">
        <p14:creationId xmlns:p14="http://schemas.microsoft.com/office/powerpoint/2010/main" val="23018173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or_charts_title_headline">
    <p:spTree>
      <p:nvGrpSpPr>
        <p:cNvPr id="1" name=""/>
        <p:cNvGrpSpPr/>
        <p:nvPr/>
      </p:nvGrpSpPr>
      <p:grpSpPr>
        <a:xfrm>
          <a:off x="0" y="0"/>
          <a:ext cx="0" cy="0"/>
          <a:chOff x="0" y="0"/>
          <a:chExt cx="0" cy="0"/>
        </a:xfrm>
      </p:grpSpPr>
      <p:sp>
        <p:nvSpPr>
          <p:cNvPr id="12" name="Zástupný text 11">
            <a:extLst>
              <a:ext uri="{FF2B5EF4-FFF2-40B4-BE49-F238E27FC236}">
                <a16:creationId xmlns:a16="http://schemas.microsoft.com/office/drawing/2014/main" id="{DE4CBFC7-D95F-6A46-98AC-DD08BE227443}"/>
              </a:ext>
            </a:extLst>
          </p:cNvPr>
          <p:cNvSpPr>
            <a:spLocks noGrp="1"/>
          </p:cNvSpPr>
          <p:nvPr>
            <p:ph type="body" sz="quarter" idx="10" hasCustomPrompt="1"/>
          </p:nvPr>
        </p:nvSpPr>
        <p:spPr>
          <a:xfrm>
            <a:off x="119336" y="605918"/>
            <a:ext cx="11953327" cy="662842"/>
          </a:xfrm>
          <a:prstGeom prst="rect">
            <a:avLst/>
          </a:prstGeom>
        </p:spPr>
        <p:txBody>
          <a:bodyPr vert="horz" lIns="90000" tIns="46800" rIns="90000" bIns="46800" rtlCol="0" anchor="t" anchorCtr="0">
            <a:noAutofit/>
          </a:bodyPr>
          <a:lstStyle>
            <a:lvl1pPr marL="0" marR="0" indent="-232828" algn="l" defTabSz="1219140" rtl="0" eaLnBrk="1" fontAlgn="auto" latinLnBrk="0" hangingPunct="1">
              <a:lnSpc>
                <a:spcPct val="100000"/>
              </a:lnSpc>
              <a:spcBef>
                <a:spcPct val="20000"/>
              </a:spcBef>
              <a:spcAft>
                <a:spcPts val="0"/>
              </a:spcAft>
              <a:buClrTx/>
              <a:buSzTx/>
              <a:buFont typeface="Arial" pitchFamily="34" charset="0"/>
              <a:buNone/>
              <a:tabLst/>
              <a:defRPr lang="cs-CZ" sz="1600" b="1" dirty="0" smtClean="0">
                <a:solidFill>
                  <a:schemeClr val="bg2"/>
                </a:solidFill>
                <a:latin typeface="Arial" panose="020B0604020202020204" pitchFamily="34" charset="0"/>
              </a:defRPr>
            </a:lvl1pPr>
            <a:lvl2pPr>
              <a:defRPr lang="cs-CZ" dirty="0" smtClean="0">
                <a:solidFill>
                  <a:schemeClr val="tx1"/>
                </a:solidFill>
                <a:latin typeface="+mn-lt"/>
                <a:cs typeface="+mn-cs"/>
              </a:defRPr>
            </a:lvl2pPr>
            <a:lvl3pPr>
              <a:defRPr lang="cs-CZ" dirty="0" smtClean="0">
                <a:solidFill>
                  <a:schemeClr val="tx1"/>
                </a:solidFill>
                <a:latin typeface="+mn-lt"/>
                <a:cs typeface="+mn-cs"/>
              </a:defRPr>
            </a:lvl3pPr>
            <a:lvl4pPr>
              <a:defRPr lang="cs-CZ" sz="2400" dirty="0" smtClean="0">
                <a:solidFill>
                  <a:schemeClr val="tx1"/>
                </a:solidFill>
                <a:latin typeface="+mn-lt"/>
                <a:cs typeface="+mn-cs"/>
              </a:defRPr>
            </a:lvl4pPr>
            <a:lvl5pPr>
              <a:defRPr lang="cs-CZ" sz="2400" dirty="0">
                <a:solidFill>
                  <a:schemeClr val="tx1"/>
                </a:solidFill>
                <a:latin typeface="+mn-lt"/>
                <a:cs typeface="+mn-cs"/>
              </a:defRPr>
            </a:lvl5pPr>
          </a:lstStyle>
          <a:p>
            <a:pPr marL="0" marR="0" lvl="0" indent="-232828" algn="l" defTabSz="1219140" rtl="0" eaLnBrk="1" fontAlgn="auto" latinLnBrk="0" hangingPunct="1">
              <a:lnSpc>
                <a:spcPct val="100000"/>
              </a:lnSpc>
              <a:spcBef>
                <a:spcPct val="20000"/>
              </a:spcBef>
              <a:spcAft>
                <a:spcPts val="0"/>
              </a:spcAft>
              <a:buClrTx/>
              <a:buSzTx/>
              <a:buFont typeface="Arial" pitchFamily="34" charset="0"/>
              <a:buNone/>
              <a:tabLst/>
              <a:defRPr/>
            </a:pPr>
            <a:r>
              <a:rPr lang="en-GB" noProof="0" dirty="0"/>
              <a:t>Headline</a:t>
            </a:r>
          </a:p>
        </p:txBody>
      </p:sp>
      <p:sp>
        <p:nvSpPr>
          <p:cNvPr id="4" name="Text Placeholder 6">
            <a:extLst>
              <a:ext uri="{FF2B5EF4-FFF2-40B4-BE49-F238E27FC236}">
                <a16:creationId xmlns:a16="http://schemas.microsoft.com/office/drawing/2014/main" id="{2271DD50-E65A-0141-B5B8-C7447CCFE277}"/>
              </a:ext>
            </a:extLst>
          </p:cNvPr>
          <p:cNvSpPr>
            <a:spLocks noGrp="1"/>
          </p:cNvSpPr>
          <p:nvPr>
            <p:ph type="body" sz="quarter" idx="16" hasCustomPrompt="1"/>
          </p:nvPr>
        </p:nvSpPr>
        <p:spPr>
          <a:xfrm>
            <a:off x="119336" y="6021288"/>
            <a:ext cx="11953326" cy="153888"/>
          </a:xfrm>
          <a:prstGeom prst="rect">
            <a:avLst/>
          </a:prstGeom>
        </p:spPr>
        <p:txBody>
          <a:bodyPr wrap="square" lIns="0" tIns="0" rIns="0" bIns="0" anchor="t" anchorCtr="0">
            <a:spAutoFit/>
          </a:bodyPr>
          <a:lstStyle>
            <a:lvl1pPr marL="0" indent="0">
              <a:lnSpc>
                <a:spcPct val="100000"/>
              </a:lnSpc>
              <a:spcBef>
                <a:spcPts val="0"/>
              </a:spcBef>
              <a:buNone/>
              <a:defRPr sz="1000" i="1">
                <a:solidFill>
                  <a:schemeClr val="bg1">
                    <a:lumMod val="50000"/>
                  </a:schemeClr>
                </a:solidFill>
                <a:latin typeface="Arial" panose="020B0604020202020204"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dirty="0"/>
              <a:t>Click to edit Master text styles</a:t>
            </a:r>
          </a:p>
        </p:txBody>
      </p:sp>
      <p:sp>
        <p:nvSpPr>
          <p:cNvPr id="6" name="Zástupný symbol pro číslo snímku 5">
            <a:extLst>
              <a:ext uri="{FF2B5EF4-FFF2-40B4-BE49-F238E27FC236}">
                <a16:creationId xmlns:a16="http://schemas.microsoft.com/office/drawing/2014/main" id="{F69A1E67-EA39-43CA-8EB1-505C2520A871}"/>
              </a:ext>
            </a:extLst>
          </p:cNvPr>
          <p:cNvSpPr txBox="1">
            <a:spLocks/>
          </p:cNvSpPr>
          <p:nvPr userDrawn="1"/>
        </p:nvSpPr>
        <p:spPr>
          <a:xfrm>
            <a:off x="-12824" y="6453336"/>
            <a:ext cx="2844800" cy="365125"/>
          </a:xfrm>
          <a:prstGeom prst="rect">
            <a:avLst/>
          </a:prstGeom>
        </p:spPr>
        <p:txBody>
          <a:bodyPr vert="horz" lIns="121920" tIns="60960" rIns="121920" bIns="60960" rtlCol="0" anchor="ctr"/>
          <a:lstStyle>
            <a:defPPr>
              <a:defRPr lang="cs-CZ"/>
            </a:defPPr>
            <a:lvl1pPr marL="0" algn="l" defTabSz="914400" rtl="0" eaLnBrk="1" latinLnBrk="0" hangingPunct="1">
              <a:defRPr sz="1200" kern="1200">
                <a:solidFill>
                  <a:srgbClr val="5F5F5F"/>
                </a:solidFill>
                <a:latin typeface="Calibri"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2DB900-4F27-419C-B2D8-AAC4EB8D73BD}" type="slidenum">
              <a:rPr lang="cs-CZ" sz="1600" smtClean="0">
                <a:solidFill>
                  <a:schemeClr val="bg1">
                    <a:lumMod val="50000"/>
                  </a:schemeClr>
                </a:solidFill>
                <a:latin typeface="+mj-lt"/>
              </a:rPr>
              <a:pPr/>
              <a:t>‹#›</a:t>
            </a:fld>
            <a:endParaRPr lang="cs-CZ" sz="1600" dirty="0">
              <a:solidFill>
                <a:schemeClr val="bg1">
                  <a:lumMod val="50000"/>
                </a:schemeClr>
              </a:solidFill>
              <a:latin typeface="+mj-lt"/>
            </a:endParaRPr>
          </a:p>
        </p:txBody>
      </p:sp>
      <p:sp>
        <p:nvSpPr>
          <p:cNvPr id="7" name="Nadpis 1">
            <a:extLst>
              <a:ext uri="{FF2B5EF4-FFF2-40B4-BE49-F238E27FC236}">
                <a16:creationId xmlns:a16="http://schemas.microsoft.com/office/drawing/2014/main" id="{6A4BE96F-0D35-4931-9469-57237FA56FBB}"/>
              </a:ext>
            </a:extLst>
          </p:cNvPr>
          <p:cNvSpPr>
            <a:spLocks noGrp="1"/>
          </p:cNvSpPr>
          <p:nvPr>
            <p:ph type="title" hasCustomPrompt="1"/>
          </p:nvPr>
        </p:nvSpPr>
        <p:spPr>
          <a:xfrm>
            <a:off x="119336" y="115888"/>
            <a:ext cx="11953327" cy="454025"/>
          </a:xfrm>
        </p:spPr>
        <p:txBody>
          <a:bodyPr/>
          <a:lstStyle>
            <a:lvl1pPr>
              <a:defRPr>
                <a:solidFill>
                  <a:schemeClr val="tx2"/>
                </a:solidFill>
              </a:defRPr>
            </a:lvl1pPr>
          </a:lstStyle>
          <a:p>
            <a:r>
              <a:rPr lang="cs-CZ" dirty="0"/>
              <a:t>SLIDE TITLE</a:t>
            </a:r>
          </a:p>
        </p:txBody>
      </p:sp>
    </p:spTree>
    <p:extLst>
      <p:ext uri="{BB962C8B-B14F-4D97-AF65-F5344CB8AC3E}">
        <p14:creationId xmlns:p14="http://schemas.microsoft.com/office/powerpoint/2010/main" val="14138011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accent1"/>
        </a:soli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1366507" y="3344014"/>
            <a:ext cx="9457547" cy="1083375"/>
          </a:xfrm>
          <a:prstGeom prst="rect">
            <a:avLst/>
          </a:prstGeom>
        </p:spPr>
        <p:txBody>
          <a:bodyPr lIns="36000" tIns="0" rIns="36000" bIns="0" anchor="b">
            <a:noAutofit/>
          </a:bodyPr>
          <a:lstStyle>
            <a:lvl1pPr>
              <a:lnSpc>
                <a:spcPct val="80000"/>
              </a:lnSpc>
              <a:spcBef>
                <a:spcPts val="1219"/>
              </a:spcBef>
              <a:defRPr sz="6000" cap="all" baseline="0">
                <a:solidFill>
                  <a:schemeClr val="bg1"/>
                </a:solidFill>
                <a:latin typeface="Arial Black" panose="020B0A04020102020204" pitchFamily="34" charset="0"/>
                <a:cs typeface="Arial" panose="020B0604020202020204" pitchFamily="34" charset="0"/>
              </a:defRPr>
            </a:lvl1pPr>
          </a:lstStyle>
          <a:p>
            <a:r>
              <a:rPr lang="en-US" dirty="0"/>
              <a:t>Something</a:t>
            </a:r>
            <a:endParaRPr lang="en-GB" dirty="0"/>
          </a:p>
        </p:txBody>
      </p:sp>
      <p:sp>
        <p:nvSpPr>
          <p:cNvPr id="10" name="Text Placeholder 6"/>
          <p:cNvSpPr>
            <a:spLocks noGrp="1"/>
          </p:cNvSpPr>
          <p:nvPr>
            <p:ph type="body" sz="quarter" idx="13" hasCustomPrompt="1"/>
          </p:nvPr>
        </p:nvSpPr>
        <p:spPr>
          <a:xfrm>
            <a:off x="1366507" y="2476736"/>
            <a:ext cx="9457547" cy="829179"/>
          </a:xfrm>
          <a:prstGeom prst="rect">
            <a:avLst/>
          </a:prstGeom>
        </p:spPr>
        <p:txBody>
          <a:bodyPr lIns="36000" tIns="0" rIns="36000" bIns="0" anchor="b">
            <a:normAutofit/>
          </a:bodyPr>
          <a:lstStyle>
            <a:lvl1pPr marL="0" indent="0">
              <a:spcBef>
                <a:spcPts val="1828"/>
              </a:spcBef>
              <a:buNone/>
              <a:defRPr sz="2400" b="1" cap="none" baseline="0">
                <a:solidFill>
                  <a:schemeClr val="bg2"/>
                </a:solidFill>
                <a:latin typeface="Arial" panose="020B0604020202020204" pitchFamily="34" charset="0"/>
                <a:cs typeface="Arial" panose="020B0604020202020204" pitchFamily="34" charset="0"/>
              </a:defRPr>
            </a:lvl1pPr>
          </a:lstStyle>
          <a:p>
            <a:pPr lvl="0"/>
            <a:r>
              <a:rPr lang="en-GB" noProof="0" dirty="0"/>
              <a:t>Something</a:t>
            </a:r>
          </a:p>
        </p:txBody>
      </p:sp>
      <p:sp>
        <p:nvSpPr>
          <p:cNvPr id="7" name="Zástupný symbol pro číslo snímku 5">
            <a:extLst>
              <a:ext uri="{FF2B5EF4-FFF2-40B4-BE49-F238E27FC236}">
                <a16:creationId xmlns:a16="http://schemas.microsoft.com/office/drawing/2014/main" id="{8F5C110E-DA7E-407E-8E5D-B8F503CB53A3}"/>
              </a:ext>
            </a:extLst>
          </p:cNvPr>
          <p:cNvSpPr txBox="1">
            <a:spLocks/>
          </p:cNvSpPr>
          <p:nvPr userDrawn="1"/>
        </p:nvSpPr>
        <p:spPr>
          <a:xfrm>
            <a:off x="-12824" y="6453336"/>
            <a:ext cx="2844800" cy="365125"/>
          </a:xfrm>
          <a:prstGeom prst="rect">
            <a:avLst/>
          </a:prstGeom>
        </p:spPr>
        <p:txBody>
          <a:bodyPr vert="horz" lIns="121920" tIns="60960" rIns="121920" bIns="60960" rtlCol="0" anchor="ctr"/>
          <a:lstStyle>
            <a:defPPr>
              <a:defRPr lang="cs-CZ"/>
            </a:defPPr>
            <a:lvl1pPr marL="0" algn="l" defTabSz="914400" rtl="0" eaLnBrk="1" latinLnBrk="0" hangingPunct="1">
              <a:defRPr sz="1200" kern="1200">
                <a:solidFill>
                  <a:srgbClr val="5F5F5F"/>
                </a:solidFill>
                <a:latin typeface="Calibri"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2DB900-4F27-419C-B2D8-AAC4EB8D73BD}" type="slidenum">
              <a:rPr lang="cs-CZ" sz="1600" smtClean="0">
                <a:solidFill>
                  <a:schemeClr val="bg1"/>
                </a:solidFill>
                <a:latin typeface="+mj-lt"/>
              </a:rPr>
              <a:pPr/>
              <a:t>‹#›</a:t>
            </a:fld>
            <a:endParaRPr lang="cs-CZ" sz="1600" dirty="0">
              <a:solidFill>
                <a:schemeClr val="bg1"/>
              </a:solidFill>
              <a:latin typeface="+mj-lt"/>
            </a:endParaRPr>
          </a:p>
        </p:txBody>
      </p:sp>
    </p:spTree>
    <p:extLst>
      <p:ext uri="{BB962C8B-B14F-4D97-AF65-F5344CB8AC3E}">
        <p14:creationId xmlns:p14="http://schemas.microsoft.com/office/powerpoint/2010/main" val="17748369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Chapter">
    <p:bg>
      <p:bgPr>
        <a:solidFill>
          <a:schemeClr val="accent1"/>
        </a:solidFill>
        <a:effectLst/>
      </p:bgPr>
    </p:bg>
    <p:spTree>
      <p:nvGrpSpPr>
        <p:cNvPr id="1" name=""/>
        <p:cNvGrpSpPr/>
        <p:nvPr/>
      </p:nvGrpSpPr>
      <p:grpSpPr>
        <a:xfrm>
          <a:off x="0" y="0"/>
          <a:ext cx="0" cy="0"/>
          <a:chOff x="0" y="0"/>
          <a:chExt cx="0" cy="0"/>
        </a:xfrm>
      </p:grpSpPr>
      <p:sp>
        <p:nvSpPr>
          <p:cNvPr id="10" name="Espace réservé du texte 2">
            <a:extLst>
              <a:ext uri="{FF2B5EF4-FFF2-40B4-BE49-F238E27FC236}">
                <a16:creationId xmlns:a16="http://schemas.microsoft.com/office/drawing/2014/main" id="{EBD9ECF6-37B6-477F-B746-54CAAD9AF96E}"/>
              </a:ext>
            </a:extLst>
          </p:cNvPr>
          <p:cNvSpPr>
            <a:spLocks noGrp="1"/>
          </p:cNvSpPr>
          <p:nvPr>
            <p:ph type="body" idx="1"/>
          </p:nvPr>
        </p:nvSpPr>
        <p:spPr>
          <a:xfrm>
            <a:off x="452214" y="2816932"/>
            <a:ext cx="8402757" cy="461665"/>
          </a:xfrm>
          <a:prstGeom prst="rect">
            <a:avLst/>
          </a:prstGeom>
        </p:spPr>
        <p:txBody>
          <a:bodyPr wrap="square" lIns="108000" rIns="180000">
            <a:spAutoFit/>
          </a:bodyPr>
          <a:lstStyle>
            <a:lvl1pPr marL="0" indent="0">
              <a:lnSpc>
                <a:spcPct val="100000"/>
              </a:lnSpc>
              <a:spcBef>
                <a:spcPts val="576"/>
              </a:spcBef>
              <a:buNone/>
              <a:defRPr sz="2400" b="1">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endParaRPr lang="en-GB" dirty="0"/>
          </a:p>
        </p:txBody>
      </p:sp>
      <p:sp>
        <p:nvSpPr>
          <p:cNvPr id="11" name="Espace réservé du texte 11">
            <a:extLst>
              <a:ext uri="{FF2B5EF4-FFF2-40B4-BE49-F238E27FC236}">
                <a16:creationId xmlns:a16="http://schemas.microsoft.com/office/drawing/2014/main" id="{0C4D3036-8ECE-4179-A12A-C026ACF3BC5E}"/>
              </a:ext>
            </a:extLst>
          </p:cNvPr>
          <p:cNvSpPr>
            <a:spLocks noGrp="1"/>
          </p:cNvSpPr>
          <p:nvPr>
            <p:ph type="body" sz="quarter" idx="13" hasCustomPrompt="1"/>
          </p:nvPr>
        </p:nvSpPr>
        <p:spPr>
          <a:xfrm>
            <a:off x="9828892" y="3287"/>
            <a:ext cx="2231701" cy="4508927"/>
          </a:xfrm>
          <a:prstGeom prst="rect">
            <a:avLst/>
          </a:prstGeom>
        </p:spPr>
        <p:txBody>
          <a:bodyPr wrap="none">
            <a:spAutoFit/>
          </a:bodyPr>
          <a:lstStyle>
            <a:lvl1pPr marL="0" indent="0">
              <a:lnSpc>
                <a:spcPct val="100000"/>
              </a:lnSpc>
              <a:spcBef>
                <a:spcPts val="6888"/>
              </a:spcBef>
              <a:buNone/>
              <a:defRPr sz="28700" b="1">
                <a:solidFill>
                  <a:schemeClr val="bg1"/>
                </a:solidFill>
                <a:latin typeface="Arial" panose="020B0604020202020204" pitchFamily="34" charset="0"/>
                <a:cs typeface="Arial" panose="020B0604020202020204" pitchFamily="34" charset="0"/>
              </a:defRPr>
            </a:lvl1pPr>
          </a:lstStyle>
          <a:p>
            <a:pPr lvl="0"/>
            <a:r>
              <a:rPr lang="en-GB" dirty="0"/>
              <a:t>0</a:t>
            </a:r>
          </a:p>
        </p:txBody>
      </p:sp>
      <p:sp>
        <p:nvSpPr>
          <p:cNvPr id="6" name="Forme libre : forme 12">
            <a:extLst>
              <a:ext uri="{FF2B5EF4-FFF2-40B4-BE49-F238E27FC236}">
                <a16:creationId xmlns:a16="http://schemas.microsoft.com/office/drawing/2014/main" id="{205BD723-D061-4616-984C-0CD7519FCDB8}"/>
              </a:ext>
            </a:extLst>
          </p:cNvPr>
          <p:cNvSpPr/>
          <p:nvPr userDrawn="1"/>
        </p:nvSpPr>
        <p:spPr>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8" name="Forme libre : forme 13">
            <a:extLst>
              <a:ext uri="{FF2B5EF4-FFF2-40B4-BE49-F238E27FC236}">
                <a16:creationId xmlns:a16="http://schemas.microsoft.com/office/drawing/2014/main" id="{4190C1DC-A51F-478B-968C-050C62D5E9F7}"/>
              </a:ext>
            </a:extLst>
          </p:cNvPr>
          <p:cNvSpPr/>
          <p:nvPr userDrawn="1"/>
        </p:nvSpPr>
        <p:spPr>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2" name="Espace réservé du texte 2">
            <a:extLst>
              <a:ext uri="{FF2B5EF4-FFF2-40B4-BE49-F238E27FC236}">
                <a16:creationId xmlns:a16="http://schemas.microsoft.com/office/drawing/2014/main" id="{2D1A3439-75DD-48EB-A441-C113E87CB0B8}"/>
              </a:ext>
            </a:extLst>
          </p:cNvPr>
          <p:cNvSpPr>
            <a:spLocks noGrp="1"/>
          </p:cNvSpPr>
          <p:nvPr>
            <p:ph type="body" idx="14" hasCustomPrompt="1"/>
          </p:nvPr>
        </p:nvSpPr>
        <p:spPr>
          <a:xfrm>
            <a:off x="443371" y="459718"/>
            <a:ext cx="8402757" cy="707886"/>
          </a:xfrm>
          <a:prstGeom prst="rect">
            <a:avLst/>
          </a:prstGeom>
        </p:spPr>
        <p:txBody>
          <a:bodyPr wrap="square" lIns="108000" rIns="180000">
            <a:spAutoFit/>
          </a:bodyPr>
          <a:lstStyle>
            <a:lvl1pPr marL="0" indent="0">
              <a:lnSpc>
                <a:spcPct val="100000"/>
              </a:lnSpc>
              <a:spcBef>
                <a:spcPts val="960"/>
              </a:spcBef>
              <a:buNone/>
              <a:defRPr sz="4000" b="1">
                <a:solidFill>
                  <a:schemeClr val="bg1"/>
                </a:solidFill>
                <a:latin typeface="Arial Black" panose="020B0A040201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dirty="0"/>
              <a:t>SLIDE TITLE</a:t>
            </a:r>
            <a:endParaRPr lang="en-GB" dirty="0"/>
          </a:p>
        </p:txBody>
      </p:sp>
      <p:sp>
        <p:nvSpPr>
          <p:cNvPr id="13" name="Zástupný symbol pro číslo snímku 5">
            <a:extLst>
              <a:ext uri="{FF2B5EF4-FFF2-40B4-BE49-F238E27FC236}">
                <a16:creationId xmlns:a16="http://schemas.microsoft.com/office/drawing/2014/main" id="{69A9E5F0-61AC-4EE6-90BF-8F61B0B3B754}"/>
              </a:ext>
            </a:extLst>
          </p:cNvPr>
          <p:cNvSpPr txBox="1">
            <a:spLocks/>
          </p:cNvSpPr>
          <p:nvPr userDrawn="1"/>
        </p:nvSpPr>
        <p:spPr>
          <a:xfrm>
            <a:off x="-12824" y="6453336"/>
            <a:ext cx="2844800" cy="365125"/>
          </a:xfrm>
          <a:prstGeom prst="rect">
            <a:avLst/>
          </a:prstGeom>
        </p:spPr>
        <p:txBody>
          <a:bodyPr vert="horz" lIns="121920" tIns="60960" rIns="121920" bIns="60960" rtlCol="0" anchor="ctr"/>
          <a:lstStyle>
            <a:defPPr>
              <a:defRPr lang="cs-CZ"/>
            </a:defPPr>
            <a:lvl1pPr marL="0" algn="l" defTabSz="914400" rtl="0" eaLnBrk="1" latinLnBrk="0" hangingPunct="1">
              <a:defRPr sz="1200" kern="1200">
                <a:solidFill>
                  <a:srgbClr val="5F5F5F"/>
                </a:solidFill>
                <a:latin typeface="Calibri"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2DB900-4F27-419C-B2D8-AAC4EB8D73BD}" type="slidenum">
              <a:rPr lang="cs-CZ" sz="1600" smtClean="0">
                <a:solidFill>
                  <a:schemeClr val="bg1"/>
                </a:solidFill>
                <a:latin typeface="+mn-lt"/>
              </a:rPr>
              <a:pPr/>
              <a:t>‹#›</a:t>
            </a:fld>
            <a:endParaRPr lang="cs-CZ" sz="1600" dirty="0">
              <a:solidFill>
                <a:schemeClr val="bg1"/>
              </a:solidFill>
              <a:latin typeface="+mn-lt"/>
            </a:endParaRPr>
          </a:p>
        </p:txBody>
      </p:sp>
    </p:spTree>
    <p:extLst>
      <p:ext uri="{BB962C8B-B14F-4D97-AF65-F5344CB8AC3E}">
        <p14:creationId xmlns:p14="http://schemas.microsoft.com/office/powerpoint/2010/main" val="19925698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acts">
    <p:spTree>
      <p:nvGrpSpPr>
        <p:cNvPr id="1" name=""/>
        <p:cNvGrpSpPr/>
        <p:nvPr/>
      </p:nvGrpSpPr>
      <p:grpSpPr>
        <a:xfrm>
          <a:off x="0" y="0"/>
          <a:ext cx="0" cy="0"/>
          <a:chOff x="0" y="0"/>
          <a:chExt cx="0" cy="0"/>
        </a:xfrm>
      </p:grpSpPr>
      <p:sp>
        <p:nvSpPr>
          <p:cNvPr id="5" name="Zástupný symbol pro číslo snímku 5">
            <a:extLst>
              <a:ext uri="{FF2B5EF4-FFF2-40B4-BE49-F238E27FC236}">
                <a16:creationId xmlns:a16="http://schemas.microsoft.com/office/drawing/2014/main" id="{31681469-A167-4FAC-9888-EEF00E51E2EE}"/>
              </a:ext>
            </a:extLst>
          </p:cNvPr>
          <p:cNvSpPr txBox="1">
            <a:spLocks/>
          </p:cNvSpPr>
          <p:nvPr userDrawn="1"/>
        </p:nvSpPr>
        <p:spPr>
          <a:xfrm>
            <a:off x="-12824" y="6453336"/>
            <a:ext cx="2844800" cy="365125"/>
          </a:xfrm>
          <a:prstGeom prst="rect">
            <a:avLst/>
          </a:prstGeom>
        </p:spPr>
        <p:txBody>
          <a:bodyPr vert="horz" lIns="121920" tIns="60960" rIns="121920" bIns="60960" rtlCol="0" anchor="ctr"/>
          <a:lstStyle>
            <a:defPPr>
              <a:defRPr lang="cs-CZ"/>
            </a:defPPr>
            <a:lvl1pPr marL="0" algn="l" defTabSz="914400" rtl="0" eaLnBrk="1" latinLnBrk="0" hangingPunct="1">
              <a:defRPr sz="1200" kern="1200">
                <a:solidFill>
                  <a:srgbClr val="5F5F5F"/>
                </a:solidFill>
                <a:latin typeface="Calibri"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2DB900-4F27-419C-B2D8-AAC4EB8D73BD}" type="slidenum">
              <a:rPr lang="cs-CZ" sz="1600" smtClean="0">
                <a:solidFill>
                  <a:schemeClr val="bg1">
                    <a:lumMod val="50000"/>
                  </a:schemeClr>
                </a:solidFill>
                <a:latin typeface="+mn-lt"/>
              </a:rPr>
              <a:pPr/>
              <a:t>‹#›</a:t>
            </a:fld>
            <a:endParaRPr lang="cs-CZ" sz="1600" dirty="0">
              <a:solidFill>
                <a:schemeClr val="bg1">
                  <a:lumMod val="50000"/>
                </a:schemeClr>
              </a:solidFill>
              <a:latin typeface="+mn-lt"/>
            </a:endParaRPr>
          </a:p>
        </p:txBody>
      </p:sp>
      <p:sp>
        <p:nvSpPr>
          <p:cNvPr id="6" name="Nadpis 1">
            <a:extLst>
              <a:ext uri="{FF2B5EF4-FFF2-40B4-BE49-F238E27FC236}">
                <a16:creationId xmlns:a16="http://schemas.microsoft.com/office/drawing/2014/main" id="{36C81CC3-7F37-462E-B061-D2E03F0483AE}"/>
              </a:ext>
            </a:extLst>
          </p:cNvPr>
          <p:cNvSpPr>
            <a:spLocks noGrp="1"/>
          </p:cNvSpPr>
          <p:nvPr>
            <p:ph type="title" hasCustomPrompt="1"/>
          </p:nvPr>
        </p:nvSpPr>
        <p:spPr>
          <a:xfrm>
            <a:off x="119336" y="115888"/>
            <a:ext cx="11953327" cy="454025"/>
          </a:xfrm>
        </p:spPr>
        <p:txBody>
          <a:bodyPr/>
          <a:lstStyle>
            <a:lvl1pPr>
              <a:defRPr>
                <a:solidFill>
                  <a:schemeClr val="tx2"/>
                </a:solidFill>
              </a:defRPr>
            </a:lvl1pPr>
          </a:lstStyle>
          <a:p>
            <a:r>
              <a:rPr lang="cs-CZ" dirty="0"/>
              <a:t>SLIDE TITLE</a:t>
            </a:r>
          </a:p>
        </p:txBody>
      </p:sp>
      <p:sp>
        <p:nvSpPr>
          <p:cNvPr id="4" name="Zástupný symbol obrázku 2">
            <a:extLst>
              <a:ext uri="{FF2B5EF4-FFF2-40B4-BE49-F238E27FC236}">
                <a16:creationId xmlns:a16="http://schemas.microsoft.com/office/drawing/2014/main" id="{E19D5A77-3F17-40D6-9208-CADFA9BB7E57}"/>
              </a:ext>
            </a:extLst>
          </p:cNvPr>
          <p:cNvSpPr>
            <a:spLocks noGrp="1"/>
          </p:cNvSpPr>
          <p:nvPr>
            <p:ph type="pic" sz="quarter" idx="10" hasCustomPrompt="1"/>
          </p:nvPr>
        </p:nvSpPr>
        <p:spPr>
          <a:xfrm>
            <a:off x="2387768" y="1756954"/>
            <a:ext cx="1620000" cy="1620000"/>
          </a:xfrm>
          <a:prstGeom prst="ellipse">
            <a:avLst/>
          </a:prstGeom>
        </p:spPr>
        <p:txBody>
          <a:bodyPr/>
          <a:lstStyle>
            <a:lvl1pPr marL="228600" indent="-228600">
              <a:buFont typeface="Wingdings" panose="05000000000000000000" pitchFamily="2" charset="2"/>
              <a:buChar char="§"/>
              <a:defRPr sz="2000"/>
            </a:lvl1pPr>
          </a:lstStyle>
          <a:p>
            <a:r>
              <a:rPr lang="en-GB" noProof="0"/>
              <a:t>Add photo</a:t>
            </a:r>
          </a:p>
        </p:txBody>
      </p:sp>
      <p:sp>
        <p:nvSpPr>
          <p:cNvPr id="7" name="Zástupný text 11">
            <a:extLst>
              <a:ext uri="{FF2B5EF4-FFF2-40B4-BE49-F238E27FC236}">
                <a16:creationId xmlns:a16="http://schemas.microsoft.com/office/drawing/2014/main" id="{713D32D3-403D-4105-952E-BE1380092586}"/>
              </a:ext>
            </a:extLst>
          </p:cNvPr>
          <p:cNvSpPr>
            <a:spLocks noGrp="1"/>
          </p:cNvSpPr>
          <p:nvPr>
            <p:ph type="body" sz="quarter" idx="11" hasCustomPrompt="1"/>
          </p:nvPr>
        </p:nvSpPr>
        <p:spPr>
          <a:xfrm>
            <a:off x="119336" y="605918"/>
            <a:ext cx="11953327" cy="662842"/>
          </a:xfrm>
          <a:prstGeom prst="rect">
            <a:avLst/>
          </a:prstGeom>
        </p:spPr>
        <p:txBody>
          <a:bodyPr vert="horz" lIns="90000" tIns="46800" rIns="90000" bIns="46800" rtlCol="0" anchor="t" anchorCtr="0">
            <a:noAutofit/>
          </a:bodyPr>
          <a:lstStyle>
            <a:lvl1pPr marL="0" marR="0" indent="-232828" algn="l" defTabSz="1219140" rtl="0" eaLnBrk="1" fontAlgn="auto" latinLnBrk="0" hangingPunct="1">
              <a:lnSpc>
                <a:spcPct val="100000"/>
              </a:lnSpc>
              <a:spcBef>
                <a:spcPct val="20000"/>
              </a:spcBef>
              <a:spcAft>
                <a:spcPts val="0"/>
              </a:spcAft>
              <a:buClrTx/>
              <a:buSzTx/>
              <a:buFont typeface="Arial" pitchFamily="34" charset="0"/>
              <a:buNone/>
              <a:tabLst/>
              <a:defRPr lang="cs-CZ" sz="1600" b="1" dirty="0" smtClean="0">
                <a:solidFill>
                  <a:schemeClr val="bg2"/>
                </a:solidFill>
                <a:latin typeface="Arial" panose="020B0604020202020204" pitchFamily="34" charset="0"/>
              </a:defRPr>
            </a:lvl1pPr>
            <a:lvl2pPr>
              <a:defRPr lang="cs-CZ" dirty="0" smtClean="0">
                <a:solidFill>
                  <a:schemeClr val="tx1"/>
                </a:solidFill>
                <a:latin typeface="+mn-lt"/>
                <a:cs typeface="+mn-cs"/>
              </a:defRPr>
            </a:lvl2pPr>
            <a:lvl3pPr>
              <a:defRPr lang="cs-CZ" dirty="0" smtClean="0">
                <a:solidFill>
                  <a:schemeClr val="tx1"/>
                </a:solidFill>
                <a:latin typeface="+mn-lt"/>
                <a:cs typeface="+mn-cs"/>
              </a:defRPr>
            </a:lvl3pPr>
            <a:lvl4pPr>
              <a:defRPr lang="cs-CZ" sz="2400" dirty="0" smtClean="0">
                <a:solidFill>
                  <a:schemeClr val="tx1"/>
                </a:solidFill>
                <a:latin typeface="+mn-lt"/>
                <a:cs typeface="+mn-cs"/>
              </a:defRPr>
            </a:lvl4pPr>
            <a:lvl5pPr>
              <a:defRPr lang="cs-CZ" sz="2400" dirty="0">
                <a:solidFill>
                  <a:schemeClr val="tx1"/>
                </a:solidFill>
                <a:latin typeface="+mn-lt"/>
                <a:cs typeface="+mn-cs"/>
              </a:defRPr>
            </a:lvl5pPr>
          </a:lstStyle>
          <a:p>
            <a:pPr marL="0" marR="0" lvl="0" indent="-232828" algn="l" defTabSz="1219140" rtl="0" eaLnBrk="1" fontAlgn="auto" latinLnBrk="0" hangingPunct="1">
              <a:lnSpc>
                <a:spcPct val="100000"/>
              </a:lnSpc>
              <a:spcBef>
                <a:spcPct val="20000"/>
              </a:spcBef>
              <a:spcAft>
                <a:spcPts val="0"/>
              </a:spcAft>
              <a:buClrTx/>
              <a:buSzTx/>
              <a:buFont typeface="Arial" pitchFamily="34" charset="0"/>
              <a:buNone/>
              <a:tabLst/>
              <a:defRPr/>
            </a:pPr>
            <a:r>
              <a:rPr lang="en-GB" noProof="0" dirty="0"/>
              <a:t>Headline</a:t>
            </a:r>
          </a:p>
        </p:txBody>
      </p:sp>
    </p:spTree>
    <p:extLst>
      <p:ext uri="{BB962C8B-B14F-4D97-AF65-F5344CB8AC3E}">
        <p14:creationId xmlns:p14="http://schemas.microsoft.com/office/powerpoint/2010/main" val="1597453746"/>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Front page">
    <p:bg>
      <p:bgPr>
        <a:solidFill>
          <a:srgbClr val="002552"/>
        </a:solidFill>
        <a:effectLst/>
      </p:bgPr>
    </p:bg>
    <p:spTree>
      <p:nvGrpSpPr>
        <p:cNvPr id="1" name=""/>
        <p:cNvGrpSpPr/>
        <p:nvPr/>
      </p:nvGrpSpPr>
      <p:grpSpPr>
        <a:xfrm>
          <a:off x="0" y="0"/>
          <a:ext cx="0" cy="0"/>
          <a:chOff x="0" y="0"/>
          <a:chExt cx="0" cy="0"/>
        </a:xfrm>
      </p:grpSpPr>
      <p:pic>
        <p:nvPicPr>
          <p:cNvPr id="39" name="Graphique 14">
            <a:extLst>
              <a:ext uri="{FF2B5EF4-FFF2-40B4-BE49-F238E27FC236}">
                <a16:creationId xmlns:a16="http://schemas.microsoft.com/office/drawing/2014/main" id="{0002BE8A-F806-4834-B56C-FEA5F8924DF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983372" y="5821836"/>
            <a:ext cx="939784" cy="847524"/>
          </a:xfrm>
          <a:prstGeom prst="rect">
            <a:avLst/>
          </a:prstGeom>
        </p:spPr>
      </p:pic>
      <p:pic>
        <p:nvPicPr>
          <p:cNvPr id="40" name="Image 15" descr="Une image contenant objet&#10;&#10;Description générée automatiquement">
            <a:extLst>
              <a:ext uri="{FF2B5EF4-FFF2-40B4-BE49-F238E27FC236}">
                <a16:creationId xmlns:a16="http://schemas.microsoft.com/office/drawing/2014/main" id="{BB2F81E7-8E1B-4224-8D83-9C6A7FEF5537}"/>
              </a:ext>
            </a:extLst>
          </p:cNvPr>
          <p:cNvPicPr>
            <a:picLocks noChangeAspect="1"/>
          </p:cNvPicPr>
          <p:nvPr userDrawn="1"/>
        </p:nvPicPr>
        <p:blipFill rotWithShape="1">
          <a:blip r:embed="rId4" cstate="print">
            <a:biLevel thresh="25000"/>
            <a:extLst>
              <a:ext uri="{28A0092B-C50C-407E-A947-70E740481C1C}">
                <a14:useLocalDpi xmlns:a14="http://schemas.microsoft.com/office/drawing/2010/main" val="0"/>
              </a:ext>
            </a:extLst>
          </a:blip>
          <a:srcRect r="23242"/>
          <a:stretch/>
        </p:blipFill>
        <p:spPr>
          <a:xfrm>
            <a:off x="8003071" y="5986848"/>
            <a:ext cx="2802864" cy="649976"/>
          </a:xfrm>
          <a:prstGeom prst="rect">
            <a:avLst/>
          </a:prstGeom>
        </p:spPr>
      </p:pic>
      <p:sp>
        <p:nvSpPr>
          <p:cNvPr id="41" name="Sous-titre 2">
            <a:extLst>
              <a:ext uri="{FF2B5EF4-FFF2-40B4-BE49-F238E27FC236}">
                <a16:creationId xmlns:a16="http://schemas.microsoft.com/office/drawing/2014/main" id="{ED09B6BE-6198-44B1-9142-0B28613D2987}"/>
              </a:ext>
            </a:extLst>
          </p:cNvPr>
          <p:cNvSpPr>
            <a:spLocks noGrp="1"/>
          </p:cNvSpPr>
          <p:nvPr>
            <p:ph type="subTitle" idx="1" hasCustomPrompt="1"/>
          </p:nvPr>
        </p:nvSpPr>
        <p:spPr>
          <a:xfrm>
            <a:off x="459131" y="3001503"/>
            <a:ext cx="7551997" cy="461665"/>
          </a:xfrm>
          <a:prstGeom prst="rect">
            <a:avLst/>
          </a:prstGeom>
        </p:spPr>
        <p:txBody>
          <a:bodyPr wrap="square" lIns="108000" rIns="180000">
            <a:spAutoFit/>
          </a:bodyPr>
          <a:lstStyle>
            <a:lvl1pPr marL="0" indent="0" algn="l">
              <a:lnSpc>
                <a:spcPct val="100000"/>
              </a:lnSpc>
              <a:spcBef>
                <a:spcPts val="576"/>
              </a:spcBef>
              <a:buNone/>
              <a:defRPr sz="2400" b="1">
                <a:solidFill>
                  <a:schemeClr val="bg1"/>
                </a:solidFill>
                <a:latin typeface="Arial Black" panose="020B0A040201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GB" noProof="0" dirty="0"/>
              <a:t>Additional subtitle</a:t>
            </a:r>
          </a:p>
        </p:txBody>
      </p:sp>
      <p:sp>
        <p:nvSpPr>
          <p:cNvPr id="44" name="Espace réservé pour une image  9">
            <a:extLst>
              <a:ext uri="{FF2B5EF4-FFF2-40B4-BE49-F238E27FC236}">
                <a16:creationId xmlns:a16="http://schemas.microsoft.com/office/drawing/2014/main" id="{E256B8E8-F68E-497E-A6CF-14C787B136C7}"/>
              </a:ext>
            </a:extLst>
          </p:cNvPr>
          <p:cNvSpPr>
            <a:spLocks noGrp="1"/>
          </p:cNvSpPr>
          <p:nvPr>
            <p:ph type="pic" sz="quarter" idx="11" hasCustomPrompt="1"/>
          </p:nvPr>
        </p:nvSpPr>
        <p:spPr>
          <a:xfrm>
            <a:off x="574342" y="5302567"/>
            <a:ext cx="1814925" cy="914400"/>
          </a:xfrm>
          <a:prstGeom prst="rect">
            <a:avLst/>
          </a:prstGeom>
          <a:solidFill>
            <a:schemeClr val="bg1">
              <a:lumMod val="95000"/>
            </a:schemeClr>
          </a:solidFill>
        </p:spPr>
        <p:txBody>
          <a:bodyPr tIns="72000">
            <a:normAutofit/>
          </a:bodyPr>
          <a:lstStyle>
            <a:lvl1pPr marL="0" indent="0" algn="ctr">
              <a:lnSpc>
                <a:spcPct val="100000"/>
              </a:lnSpc>
              <a:spcBef>
                <a:spcPts val="264"/>
              </a:spcBef>
              <a:buNone/>
              <a:defRPr sz="1100">
                <a:solidFill>
                  <a:schemeClr val="tx1"/>
                </a:solidFill>
                <a:latin typeface="Arial" panose="020B0604020202020204" pitchFamily="34" charset="0"/>
                <a:cs typeface="Arial" panose="020B0604020202020204" pitchFamily="34" charset="0"/>
              </a:defRPr>
            </a:lvl1pPr>
          </a:lstStyle>
          <a:p>
            <a:r>
              <a:rPr lang="en-GB" dirty="0"/>
              <a:t>CUSTOMER'S LOGO</a:t>
            </a:r>
          </a:p>
        </p:txBody>
      </p:sp>
      <p:sp>
        <p:nvSpPr>
          <p:cNvPr id="45" name="Espace réservé du texte 8">
            <a:extLst>
              <a:ext uri="{FF2B5EF4-FFF2-40B4-BE49-F238E27FC236}">
                <a16:creationId xmlns:a16="http://schemas.microsoft.com/office/drawing/2014/main" id="{34D87F5E-86BE-4F94-AC25-DBBC59675543}"/>
              </a:ext>
            </a:extLst>
          </p:cNvPr>
          <p:cNvSpPr>
            <a:spLocks noGrp="1"/>
          </p:cNvSpPr>
          <p:nvPr>
            <p:ph type="body" sz="quarter" idx="12" hasCustomPrompt="1"/>
          </p:nvPr>
        </p:nvSpPr>
        <p:spPr>
          <a:xfrm>
            <a:off x="459131" y="4014515"/>
            <a:ext cx="7551997" cy="400110"/>
          </a:xfrm>
          <a:prstGeom prst="rect">
            <a:avLst/>
          </a:prstGeom>
        </p:spPr>
        <p:txBody>
          <a:bodyPr wrap="square" lIns="108000">
            <a:spAutoFit/>
          </a:bodyPr>
          <a:lstStyle>
            <a:lvl1pPr marL="0" indent="0">
              <a:lnSpc>
                <a:spcPct val="100000"/>
              </a:lnSpc>
              <a:spcBef>
                <a:spcPts val="480"/>
              </a:spcBef>
              <a:buNone/>
              <a:defRPr sz="2000">
                <a:solidFill>
                  <a:schemeClr val="bg1"/>
                </a:solidFill>
                <a:latin typeface="Arial" panose="020B0604020202020204" pitchFamily="34" charset="0"/>
                <a:cs typeface="Arial"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Name of the speaker</a:t>
            </a:r>
          </a:p>
        </p:txBody>
      </p:sp>
      <p:sp>
        <p:nvSpPr>
          <p:cNvPr id="37" name="Forme libre : forme 22">
            <a:extLst>
              <a:ext uri="{FF2B5EF4-FFF2-40B4-BE49-F238E27FC236}">
                <a16:creationId xmlns:a16="http://schemas.microsoft.com/office/drawing/2014/main" id="{3FE04B15-7014-4913-BFC9-8C72F19F2705}"/>
              </a:ext>
            </a:extLst>
          </p:cNvPr>
          <p:cNvSpPr/>
          <p:nvPr userDrawn="1"/>
        </p:nvSpPr>
        <p:spPr>
          <a:xfrm rot="18932423">
            <a:off x="-954765" y="1427043"/>
            <a:ext cx="5372804" cy="530454"/>
          </a:xfrm>
          <a:custGeom>
            <a:avLst/>
            <a:gdLst>
              <a:gd name="connsiteX0" fmla="*/ 4832249 w 5372804"/>
              <a:gd name="connsiteY0" fmla="*/ 0 h 530454"/>
              <a:gd name="connsiteX1" fmla="*/ 5372804 w 5372804"/>
              <a:gd name="connsiteY1" fmla="*/ 530454 h 530454"/>
              <a:gd name="connsiteX2" fmla="*/ 0 w 5372804"/>
              <a:gd name="connsiteY2" fmla="*/ 530454 h 530454"/>
              <a:gd name="connsiteX3" fmla="*/ 520541 w 5372804"/>
              <a:gd name="connsiteY3" fmla="*/ 0 h 530454"/>
            </a:gdLst>
            <a:ahLst/>
            <a:cxnLst>
              <a:cxn ang="0">
                <a:pos x="connsiteX0" y="connsiteY0"/>
              </a:cxn>
              <a:cxn ang="0">
                <a:pos x="connsiteX1" y="connsiteY1"/>
              </a:cxn>
              <a:cxn ang="0">
                <a:pos x="connsiteX2" y="connsiteY2"/>
              </a:cxn>
              <a:cxn ang="0">
                <a:pos x="connsiteX3" y="connsiteY3"/>
              </a:cxn>
            </a:cxnLst>
            <a:rect l="l" t="t" r="r" b="b"/>
            <a:pathLst>
              <a:path w="5372804" h="530454">
                <a:moveTo>
                  <a:pt x="4832249" y="0"/>
                </a:moveTo>
                <a:lnTo>
                  <a:pt x="5372804" y="530454"/>
                </a:lnTo>
                <a:lnTo>
                  <a:pt x="0" y="530454"/>
                </a:lnTo>
                <a:lnTo>
                  <a:pt x="520541" y="0"/>
                </a:lnTo>
                <a:close/>
              </a:path>
            </a:pathLst>
          </a:custGeom>
          <a:solidFill>
            <a:srgbClr val="154A9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38" name="Forme libre : forme 20">
            <a:extLst>
              <a:ext uri="{FF2B5EF4-FFF2-40B4-BE49-F238E27FC236}">
                <a16:creationId xmlns:a16="http://schemas.microsoft.com/office/drawing/2014/main" id="{456100B8-4A4C-4868-9D90-6769E8D2AA33}"/>
              </a:ext>
            </a:extLst>
          </p:cNvPr>
          <p:cNvSpPr/>
          <p:nvPr userDrawn="1"/>
        </p:nvSpPr>
        <p:spPr>
          <a:xfrm rot="18932423">
            <a:off x="-735098" y="889565"/>
            <a:ext cx="3838044" cy="530454"/>
          </a:xfrm>
          <a:custGeom>
            <a:avLst/>
            <a:gdLst>
              <a:gd name="connsiteX0" fmla="*/ 3297489 w 3838044"/>
              <a:gd name="connsiteY0" fmla="*/ 0 h 530454"/>
              <a:gd name="connsiteX1" fmla="*/ 3838044 w 3838044"/>
              <a:gd name="connsiteY1" fmla="*/ 530454 h 530454"/>
              <a:gd name="connsiteX2" fmla="*/ 0 w 3838044"/>
              <a:gd name="connsiteY2" fmla="*/ 530454 h 530454"/>
              <a:gd name="connsiteX3" fmla="*/ 520541 w 3838044"/>
              <a:gd name="connsiteY3" fmla="*/ 0 h 530454"/>
            </a:gdLst>
            <a:ahLst/>
            <a:cxnLst>
              <a:cxn ang="0">
                <a:pos x="connsiteX0" y="connsiteY0"/>
              </a:cxn>
              <a:cxn ang="0">
                <a:pos x="connsiteX1" y="connsiteY1"/>
              </a:cxn>
              <a:cxn ang="0">
                <a:pos x="connsiteX2" y="connsiteY2"/>
              </a:cxn>
              <a:cxn ang="0">
                <a:pos x="connsiteX3" y="connsiteY3"/>
              </a:cxn>
            </a:cxnLst>
            <a:rect l="l" t="t" r="r" b="b"/>
            <a:pathLst>
              <a:path w="3838044" h="530454">
                <a:moveTo>
                  <a:pt x="3297489" y="0"/>
                </a:moveTo>
                <a:lnTo>
                  <a:pt x="3838044" y="530454"/>
                </a:lnTo>
                <a:lnTo>
                  <a:pt x="0" y="530454"/>
                </a:lnTo>
                <a:lnTo>
                  <a:pt x="520541"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42" name="Titre 1">
            <a:extLst>
              <a:ext uri="{FF2B5EF4-FFF2-40B4-BE49-F238E27FC236}">
                <a16:creationId xmlns:a16="http://schemas.microsoft.com/office/drawing/2014/main" id="{A4F0AD09-6A63-48F7-AAAE-03F1B970289E}"/>
              </a:ext>
            </a:extLst>
          </p:cNvPr>
          <p:cNvSpPr>
            <a:spLocks noGrp="1"/>
          </p:cNvSpPr>
          <p:nvPr>
            <p:ph type="ctrTitle" hasCustomPrompt="1"/>
          </p:nvPr>
        </p:nvSpPr>
        <p:spPr>
          <a:xfrm>
            <a:off x="459207" y="521852"/>
            <a:ext cx="7551997" cy="2475348"/>
          </a:xfrm>
          <a:prstGeom prst="rect">
            <a:avLst/>
          </a:prstGeom>
        </p:spPr>
        <p:txBody>
          <a:bodyPr lIns="72000" anchor="t">
            <a:normAutofit/>
          </a:bodyPr>
          <a:lstStyle>
            <a:lvl1pPr algn="l">
              <a:lnSpc>
                <a:spcPct val="80000"/>
              </a:lnSpc>
              <a:defRPr sz="6000" b="1" cap="all" spc="-200" baseline="0">
                <a:solidFill>
                  <a:schemeClr val="bg1"/>
                </a:solidFill>
                <a:latin typeface="Arial Black" panose="020B0A04020102020204" pitchFamily="34" charset="0"/>
              </a:defRPr>
            </a:lvl1pPr>
          </a:lstStyle>
          <a:p>
            <a:pPr lvl="0"/>
            <a:r>
              <a:rPr lang="en-GB" noProof="0" dirty="0"/>
              <a:t>Presentation title</a:t>
            </a:r>
          </a:p>
        </p:txBody>
      </p:sp>
      <p:sp>
        <p:nvSpPr>
          <p:cNvPr id="13" name="Espace réservé du texte 8">
            <a:extLst>
              <a:ext uri="{FF2B5EF4-FFF2-40B4-BE49-F238E27FC236}">
                <a16:creationId xmlns:a16="http://schemas.microsoft.com/office/drawing/2014/main" id="{D957F4FB-9556-4942-8182-7B7F45D32BEE}"/>
              </a:ext>
            </a:extLst>
          </p:cNvPr>
          <p:cNvSpPr>
            <a:spLocks noGrp="1"/>
          </p:cNvSpPr>
          <p:nvPr>
            <p:ph type="body" sz="quarter" idx="13" hasCustomPrompt="1"/>
          </p:nvPr>
        </p:nvSpPr>
        <p:spPr>
          <a:xfrm>
            <a:off x="459131" y="4458258"/>
            <a:ext cx="7551997" cy="307777"/>
          </a:xfrm>
          <a:prstGeom prst="rect">
            <a:avLst/>
          </a:prstGeom>
        </p:spPr>
        <p:txBody>
          <a:bodyPr wrap="square" lIns="108000">
            <a:spAutoFit/>
          </a:bodyPr>
          <a:lstStyle>
            <a:lvl1pPr>
              <a:lnSpc>
                <a:spcPct val="100000"/>
              </a:lnSpc>
              <a:spcBef>
                <a:spcPts val="336"/>
              </a:spcBef>
              <a:defRPr lang="en-GB" sz="1400" dirty="0">
                <a:solidFill>
                  <a:schemeClr val="bg1"/>
                </a:solidFill>
                <a:latin typeface="Arial" panose="020B0604020202020204" pitchFamily="34" charset="0"/>
              </a:defRPr>
            </a:lvl1pPr>
          </a:lstStyle>
          <a:p>
            <a:pPr marL="0" lvl="0" indent="0">
              <a:buNone/>
            </a:pPr>
            <a:r>
              <a:rPr lang="en-GB" noProof="0" dirty="0"/>
              <a:t>Date</a:t>
            </a:r>
          </a:p>
        </p:txBody>
      </p:sp>
      <p:sp>
        <p:nvSpPr>
          <p:cNvPr id="15" name="Cadre 7">
            <a:extLst>
              <a:ext uri="{FF2B5EF4-FFF2-40B4-BE49-F238E27FC236}">
                <a16:creationId xmlns:a16="http://schemas.microsoft.com/office/drawing/2014/main" id="{A6078041-4AB4-ED4C-876C-764ACD6FF22A}"/>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Tree>
    <p:extLst>
      <p:ext uri="{BB962C8B-B14F-4D97-AF65-F5344CB8AC3E}">
        <p14:creationId xmlns:p14="http://schemas.microsoft.com/office/powerpoint/2010/main" val="3404866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Front page">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7" name="Forme libre : forme 22">
            <a:extLst>
              <a:ext uri="{FF2B5EF4-FFF2-40B4-BE49-F238E27FC236}">
                <a16:creationId xmlns:a16="http://schemas.microsoft.com/office/drawing/2014/main" id="{3FE04B15-7014-4913-BFC9-8C72F19F2705}"/>
              </a:ext>
            </a:extLst>
          </p:cNvPr>
          <p:cNvSpPr/>
          <p:nvPr userDrawn="1"/>
        </p:nvSpPr>
        <p:spPr>
          <a:xfrm rot="18932423">
            <a:off x="-954765" y="1427043"/>
            <a:ext cx="5372804" cy="530454"/>
          </a:xfrm>
          <a:custGeom>
            <a:avLst/>
            <a:gdLst>
              <a:gd name="connsiteX0" fmla="*/ 4832249 w 5372804"/>
              <a:gd name="connsiteY0" fmla="*/ 0 h 530454"/>
              <a:gd name="connsiteX1" fmla="*/ 5372804 w 5372804"/>
              <a:gd name="connsiteY1" fmla="*/ 530454 h 530454"/>
              <a:gd name="connsiteX2" fmla="*/ 0 w 5372804"/>
              <a:gd name="connsiteY2" fmla="*/ 530454 h 530454"/>
              <a:gd name="connsiteX3" fmla="*/ 520541 w 5372804"/>
              <a:gd name="connsiteY3" fmla="*/ 0 h 530454"/>
            </a:gdLst>
            <a:ahLst/>
            <a:cxnLst>
              <a:cxn ang="0">
                <a:pos x="connsiteX0" y="connsiteY0"/>
              </a:cxn>
              <a:cxn ang="0">
                <a:pos x="connsiteX1" y="connsiteY1"/>
              </a:cxn>
              <a:cxn ang="0">
                <a:pos x="connsiteX2" y="connsiteY2"/>
              </a:cxn>
              <a:cxn ang="0">
                <a:pos x="connsiteX3" y="connsiteY3"/>
              </a:cxn>
            </a:cxnLst>
            <a:rect l="l" t="t" r="r" b="b"/>
            <a:pathLst>
              <a:path w="5372804" h="530454">
                <a:moveTo>
                  <a:pt x="4832249" y="0"/>
                </a:moveTo>
                <a:lnTo>
                  <a:pt x="5372804" y="530454"/>
                </a:lnTo>
                <a:lnTo>
                  <a:pt x="0" y="530454"/>
                </a:lnTo>
                <a:lnTo>
                  <a:pt x="520541" y="0"/>
                </a:lnTo>
                <a:close/>
              </a:path>
            </a:pathLst>
          </a:custGeom>
          <a:solidFill>
            <a:srgbClr val="405A9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38" name="Forme libre : forme 20">
            <a:extLst>
              <a:ext uri="{FF2B5EF4-FFF2-40B4-BE49-F238E27FC236}">
                <a16:creationId xmlns:a16="http://schemas.microsoft.com/office/drawing/2014/main" id="{456100B8-4A4C-4868-9D90-6769E8D2AA33}"/>
              </a:ext>
            </a:extLst>
          </p:cNvPr>
          <p:cNvSpPr/>
          <p:nvPr userDrawn="1"/>
        </p:nvSpPr>
        <p:spPr>
          <a:xfrm rot="18932423">
            <a:off x="-735098" y="889565"/>
            <a:ext cx="3838044" cy="530454"/>
          </a:xfrm>
          <a:custGeom>
            <a:avLst/>
            <a:gdLst>
              <a:gd name="connsiteX0" fmla="*/ 3297489 w 3838044"/>
              <a:gd name="connsiteY0" fmla="*/ 0 h 530454"/>
              <a:gd name="connsiteX1" fmla="*/ 3838044 w 3838044"/>
              <a:gd name="connsiteY1" fmla="*/ 530454 h 530454"/>
              <a:gd name="connsiteX2" fmla="*/ 0 w 3838044"/>
              <a:gd name="connsiteY2" fmla="*/ 530454 h 530454"/>
              <a:gd name="connsiteX3" fmla="*/ 520541 w 3838044"/>
              <a:gd name="connsiteY3" fmla="*/ 0 h 530454"/>
            </a:gdLst>
            <a:ahLst/>
            <a:cxnLst>
              <a:cxn ang="0">
                <a:pos x="connsiteX0" y="connsiteY0"/>
              </a:cxn>
              <a:cxn ang="0">
                <a:pos x="connsiteX1" y="connsiteY1"/>
              </a:cxn>
              <a:cxn ang="0">
                <a:pos x="connsiteX2" y="connsiteY2"/>
              </a:cxn>
              <a:cxn ang="0">
                <a:pos x="connsiteX3" y="connsiteY3"/>
              </a:cxn>
            </a:cxnLst>
            <a:rect l="l" t="t" r="r" b="b"/>
            <a:pathLst>
              <a:path w="3838044" h="530454">
                <a:moveTo>
                  <a:pt x="3297489" y="0"/>
                </a:moveTo>
                <a:lnTo>
                  <a:pt x="3838044" y="530454"/>
                </a:lnTo>
                <a:lnTo>
                  <a:pt x="0" y="530454"/>
                </a:lnTo>
                <a:lnTo>
                  <a:pt x="520541" y="0"/>
                </a:lnTo>
                <a:close/>
              </a:path>
            </a:pathLst>
          </a:custGeom>
          <a:solidFill>
            <a:srgbClr val="009D9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pic>
        <p:nvPicPr>
          <p:cNvPr id="39" name="Graphique 14">
            <a:extLst>
              <a:ext uri="{FF2B5EF4-FFF2-40B4-BE49-F238E27FC236}">
                <a16:creationId xmlns:a16="http://schemas.microsoft.com/office/drawing/2014/main" id="{0002BE8A-F806-4834-B56C-FEA5F8924DF6}"/>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983372" y="5821836"/>
            <a:ext cx="939784" cy="847524"/>
          </a:xfrm>
          <a:prstGeom prst="rect">
            <a:avLst/>
          </a:prstGeom>
        </p:spPr>
      </p:pic>
      <p:pic>
        <p:nvPicPr>
          <p:cNvPr id="40" name="Image 15" descr="Une image contenant objet&#10;&#10;Description générée automatiquement">
            <a:extLst>
              <a:ext uri="{FF2B5EF4-FFF2-40B4-BE49-F238E27FC236}">
                <a16:creationId xmlns:a16="http://schemas.microsoft.com/office/drawing/2014/main" id="{BB2F81E7-8E1B-4224-8D83-9C6A7FEF5537}"/>
              </a:ext>
            </a:extLst>
          </p:cNvPr>
          <p:cNvPicPr>
            <a:picLocks noChangeAspect="1"/>
          </p:cNvPicPr>
          <p:nvPr userDrawn="1"/>
        </p:nvPicPr>
        <p:blipFill rotWithShape="1">
          <a:blip r:embed="rId5" cstate="print">
            <a:biLevel thresh="25000"/>
            <a:extLst>
              <a:ext uri="{28A0092B-C50C-407E-A947-70E740481C1C}">
                <a14:useLocalDpi xmlns:a14="http://schemas.microsoft.com/office/drawing/2010/main" val="0"/>
              </a:ext>
            </a:extLst>
          </a:blip>
          <a:srcRect r="23242"/>
          <a:stretch/>
        </p:blipFill>
        <p:spPr>
          <a:xfrm>
            <a:off x="8003071" y="5986848"/>
            <a:ext cx="2802864" cy="649976"/>
          </a:xfrm>
          <a:prstGeom prst="rect">
            <a:avLst/>
          </a:prstGeom>
        </p:spPr>
      </p:pic>
      <p:sp>
        <p:nvSpPr>
          <p:cNvPr id="41" name="Sous-titre 2">
            <a:extLst>
              <a:ext uri="{FF2B5EF4-FFF2-40B4-BE49-F238E27FC236}">
                <a16:creationId xmlns:a16="http://schemas.microsoft.com/office/drawing/2014/main" id="{ED09B6BE-6198-44B1-9142-0B28613D2987}"/>
              </a:ext>
            </a:extLst>
          </p:cNvPr>
          <p:cNvSpPr>
            <a:spLocks noGrp="1"/>
          </p:cNvSpPr>
          <p:nvPr>
            <p:ph type="subTitle" idx="1" hasCustomPrompt="1"/>
          </p:nvPr>
        </p:nvSpPr>
        <p:spPr>
          <a:xfrm>
            <a:off x="459131" y="3001503"/>
            <a:ext cx="7551997" cy="461665"/>
          </a:xfrm>
          <a:prstGeom prst="rect">
            <a:avLst/>
          </a:prstGeom>
        </p:spPr>
        <p:txBody>
          <a:bodyPr wrap="square" lIns="108000" rIns="180000">
            <a:spAutoFit/>
          </a:bodyPr>
          <a:lstStyle>
            <a:lvl1pPr marL="0" indent="0" algn="l">
              <a:lnSpc>
                <a:spcPct val="100000"/>
              </a:lnSpc>
              <a:spcBef>
                <a:spcPts val="576"/>
              </a:spcBef>
              <a:buNone/>
              <a:defRPr sz="2400" b="1">
                <a:solidFill>
                  <a:schemeClr val="bg1"/>
                </a:solidFill>
                <a:latin typeface="Arial Black" panose="020B0A040201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GB" noProof="0"/>
              <a:t>Additional subtitle</a:t>
            </a:r>
          </a:p>
        </p:txBody>
      </p:sp>
      <p:sp>
        <p:nvSpPr>
          <p:cNvPr id="44" name="Espace réservé pour une image  9">
            <a:extLst>
              <a:ext uri="{FF2B5EF4-FFF2-40B4-BE49-F238E27FC236}">
                <a16:creationId xmlns:a16="http://schemas.microsoft.com/office/drawing/2014/main" id="{E256B8E8-F68E-497E-A6CF-14C787B136C7}"/>
              </a:ext>
            </a:extLst>
          </p:cNvPr>
          <p:cNvSpPr>
            <a:spLocks noGrp="1"/>
          </p:cNvSpPr>
          <p:nvPr>
            <p:ph type="pic" sz="quarter" idx="11" hasCustomPrompt="1"/>
          </p:nvPr>
        </p:nvSpPr>
        <p:spPr>
          <a:xfrm>
            <a:off x="574342" y="5302567"/>
            <a:ext cx="1814925" cy="914400"/>
          </a:xfrm>
          <a:prstGeom prst="rect">
            <a:avLst/>
          </a:prstGeom>
          <a:solidFill>
            <a:schemeClr val="bg1">
              <a:lumMod val="95000"/>
            </a:schemeClr>
          </a:solidFill>
        </p:spPr>
        <p:txBody>
          <a:bodyPr tIns="72000">
            <a:normAutofit/>
          </a:bodyPr>
          <a:lstStyle>
            <a:lvl1pPr marL="0" indent="0" algn="ctr">
              <a:lnSpc>
                <a:spcPct val="100000"/>
              </a:lnSpc>
              <a:spcBef>
                <a:spcPts val="264"/>
              </a:spcBef>
              <a:buNone/>
              <a:defRPr sz="1100">
                <a:solidFill>
                  <a:schemeClr val="tx1"/>
                </a:solidFill>
                <a:latin typeface="Arial" panose="020B0604020202020204" pitchFamily="34" charset="0"/>
                <a:cs typeface="Arial" panose="020B0604020202020204" pitchFamily="34" charset="0"/>
              </a:defRPr>
            </a:lvl1pPr>
          </a:lstStyle>
          <a:p>
            <a:r>
              <a:rPr lang="en-GB" dirty="0"/>
              <a:t>CUSTOMER'S LOGO</a:t>
            </a:r>
          </a:p>
        </p:txBody>
      </p:sp>
      <p:sp>
        <p:nvSpPr>
          <p:cNvPr id="45" name="Espace réservé du texte 8">
            <a:extLst>
              <a:ext uri="{FF2B5EF4-FFF2-40B4-BE49-F238E27FC236}">
                <a16:creationId xmlns:a16="http://schemas.microsoft.com/office/drawing/2014/main" id="{34D87F5E-86BE-4F94-AC25-DBBC59675543}"/>
              </a:ext>
            </a:extLst>
          </p:cNvPr>
          <p:cNvSpPr>
            <a:spLocks noGrp="1"/>
          </p:cNvSpPr>
          <p:nvPr>
            <p:ph type="body" sz="quarter" idx="12" hasCustomPrompt="1"/>
          </p:nvPr>
        </p:nvSpPr>
        <p:spPr>
          <a:xfrm>
            <a:off x="459131" y="4014515"/>
            <a:ext cx="7551997" cy="400110"/>
          </a:xfrm>
          <a:prstGeom prst="rect">
            <a:avLst/>
          </a:prstGeom>
        </p:spPr>
        <p:txBody>
          <a:bodyPr wrap="square" lIns="108000">
            <a:spAutoFit/>
          </a:bodyPr>
          <a:lstStyle>
            <a:lvl1pPr marL="0" indent="0">
              <a:lnSpc>
                <a:spcPct val="100000"/>
              </a:lnSpc>
              <a:spcBef>
                <a:spcPts val="480"/>
              </a:spcBef>
              <a:buNone/>
              <a:defRPr sz="2000">
                <a:solidFill>
                  <a:schemeClr val="bg1"/>
                </a:solidFill>
                <a:latin typeface="Arial" panose="020B0604020202020204" pitchFamily="34" charset="0"/>
                <a:cs typeface="Arial"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a:t>Name of the speaker</a:t>
            </a:r>
          </a:p>
        </p:txBody>
      </p:sp>
      <p:cxnSp>
        <p:nvCxnSpPr>
          <p:cNvPr id="46" name="Connecteur droit 26">
            <a:extLst>
              <a:ext uri="{FF2B5EF4-FFF2-40B4-BE49-F238E27FC236}">
                <a16:creationId xmlns:a16="http://schemas.microsoft.com/office/drawing/2014/main" id="{D919C3F5-58B8-482D-BEAA-A218DE89B9C2}"/>
              </a:ext>
            </a:extLst>
          </p:cNvPr>
          <p:cNvCxnSpPr>
            <a:cxnSpLocks/>
          </p:cNvCxnSpPr>
          <p:nvPr userDrawn="1"/>
        </p:nvCxnSpPr>
        <p:spPr>
          <a:xfrm>
            <a:off x="571500" y="3933056"/>
            <a:ext cx="66396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2" name="Titre 1">
            <a:extLst>
              <a:ext uri="{FF2B5EF4-FFF2-40B4-BE49-F238E27FC236}">
                <a16:creationId xmlns:a16="http://schemas.microsoft.com/office/drawing/2014/main" id="{A4F0AD09-6A63-48F7-AAAE-03F1B970289E}"/>
              </a:ext>
            </a:extLst>
          </p:cNvPr>
          <p:cNvSpPr>
            <a:spLocks noGrp="1"/>
          </p:cNvSpPr>
          <p:nvPr>
            <p:ph type="ctrTitle" hasCustomPrompt="1"/>
          </p:nvPr>
        </p:nvSpPr>
        <p:spPr>
          <a:xfrm>
            <a:off x="459207" y="521852"/>
            <a:ext cx="7551997" cy="2475348"/>
          </a:xfrm>
          <a:prstGeom prst="rect">
            <a:avLst/>
          </a:prstGeom>
        </p:spPr>
        <p:txBody>
          <a:bodyPr lIns="72000" anchor="t">
            <a:normAutofit/>
          </a:bodyPr>
          <a:lstStyle>
            <a:lvl1pPr algn="l">
              <a:lnSpc>
                <a:spcPct val="80000"/>
              </a:lnSpc>
              <a:defRPr sz="6000" b="1" cap="all" spc="-200" baseline="0">
                <a:solidFill>
                  <a:schemeClr val="bg1"/>
                </a:solidFill>
                <a:latin typeface="Arial Black" panose="020B0A04020102020204" pitchFamily="34" charset="0"/>
              </a:defRPr>
            </a:lvl1pPr>
          </a:lstStyle>
          <a:p>
            <a:pPr lvl="0"/>
            <a:r>
              <a:rPr lang="en-GB" noProof="0"/>
              <a:t>Presentation title</a:t>
            </a:r>
          </a:p>
        </p:txBody>
      </p:sp>
      <p:sp>
        <p:nvSpPr>
          <p:cNvPr id="13" name="Espace réservé du texte 8">
            <a:extLst>
              <a:ext uri="{FF2B5EF4-FFF2-40B4-BE49-F238E27FC236}">
                <a16:creationId xmlns:a16="http://schemas.microsoft.com/office/drawing/2014/main" id="{D957F4FB-9556-4942-8182-7B7F45D32BEE}"/>
              </a:ext>
            </a:extLst>
          </p:cNvPr>
          <p:cNvSpPr>
            <a:spLocks noGrp="1"/>
          </p:cNvSpPr>
          <p:nvPr>
            <p:ph type="body" sz="quarter" idx="13" hasCustomPrompt="1"/>
          </p:nvPr>
        </p:nvSpPr>
        <p:spPr>
          <a:xfrm>
            <a:off x="459131" y="4458258"/>
            <a:ext cx="7551997" cy="307777"/>
          </a:xfrm>
          <a:prstGeom prst="rect">
            <a:avLst/>
          </a:prstGeom>
        </p:spPr>
        <p:txBody>
          <a:bodyPr wrap="square" lIns="108000">
            <a:spAutoFit/>
          </a:bodyPr>
          <a:lstStyle>
            <a:lvl1pPr>
              <a:lnSpc>
                <a:spcPct val="100000"/>
              </a:lnSpc>
              <a:spcBef>
                <a:spcPts val="336"/>
              </a:spcBef>
              <a:buFontTx/>
              <a:buNone/>
              <a:defRPr lang="en-GB" sz="1400" dirty="0">
                <a:solidFill>
                  <a:schemeClr val="bg1"/>
                </a:solidFill>
                <a:latin typeface="Arial" panose="020B0604020202020204" pitchFamily="34" charset="0"/>
              </a:defRPr>
            </a:lvl1pPr>
          </a:lstStyle>
          <a:p>
            <a:pPr marL="0" lvl="0" indent="0">
              <a:buNone/>
            </a:pPr>
            <a:r>
              <a:rPr lang="en-GB" noProof="0"/>
              <a:t>Date</a:t>
            </a:r>
          </a:p>
        </p:txBody>
      </p:sp>
      <p:sp>
        <p:nvSpPr>
          <p:cNvPr id="15" name="Cadre 7">
            <a:extLst>
              <a:ext uri="{FF2B5EF4-FFF2-40B4-BE49-F238E27FC236}">
                <a16:creationId xmlns:a16="http://schemas.microsoft.com/office/drawing/2014/main" id="{A6078041-4AB4-ED4C-876C-764ACD6FF22A}"/>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7111293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_white">
    <p:spTree>
      <p:nvGrpSpPr>
        <p:cNvPr id="1" name=""/>
        <p:cNvGrpSpPr/>
        <p:nvPr/>
      </p:nvGrpSpPr>
      <p:grpSpPr>
        <a:xfrm>
          <a:off x="0" y="0"/>
          <a:ext cx="0" cy="0"/>
          <a:chOff x="0" y="0"/>
          <a:chExt cx="0" cy="0"/>
        </a:xfrm>
      </p:grpSpPr>
      <p:sp>
        <p:nvSpPr>
          <p:cNvPr id="5" name="Zástupný symbol pro číslo snímku 5">
            <a:extLst>
              <a:ext uri="{FF2B5EF4-FFF2-40B4-BE49-F238E27FC236}">
                <a16:creationId xmlns:a16="http://schemas.microsoft.com/office/drawing/2014/main" id="{31681469-A167-4FAC-9888-EEF00E51E2EE}"/>
              </a:ext>
            </a:extLst>
          </p:cNvPr>
          <p:cNvSpPr txBox="1">
            <a:spLocks/>
          </p:cNvSpPr>
          <p:nvPr userDrawn="1"/>
        </p:nvSpPr>
        <p:spPr>
          <a:xfrm>
            <a:off x="-12824" y="6453336"/>
            <a:ext cx="2844800" cy="365125"/>
          </a:xfrm>
          <a:prstGeom prst="rect">
            <a:avLst/>
          </a:prstGeom>
        </p:spPr>
        <p:txBody>
          <a:bodyPr vert="horz" lIns="121920" tIns="60960" rIns="121920" bIns="60960" rtlCol="0" anchor="ctr"/>
          <a:lstStyle>
            <a:defPPr>
              <a:defRPr lang="cs-CZ"/>
            </a:defPPr>
            <a:lvl1pPr marL="0" algn="l" defTabSz="914400" rtl="0" eaLnBrk="1" latinLnBrk="0" hangingPunct="1">
              <a:defRPr sz="1200" kern="1200">
                <a:solidFill>
                  <a:srgbClr val="5F5F5F"/>
                </a:solidFill>
                <a:latin typeface="Calibri"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2DB900-4F27-419C-B2D8-AAC4EB8D73BD}" type="slidenum">
              <a:rPr lang="cs-CZ" sz="1600" smtClean="0">
                <a:solidFill>
                  <a:schemeClr val="bg1">
                    <a:lumMod val="50000"/>
                  </a:schemeClr>
                </a:solidFill>
                <a:latin typeface="+mn-lt"/>
              </a:rPr>
              <a:pPr/>
              <a:t>‹#›</a:t>
            </a:fld>
            <a:endParaRPr lang="cs-CZ" sz="1600" dirty="0">
              <a:solidFill>
                <a:schemeClr val="bg1">
                  <a:lumMod val="50000"/>
                </a:schemeClr>
              </a:solidFill>
              <a:latin typeface="+mn-lt"/>
            </a:endParaRPr>
          </a:p>
        </p:txBody>
      </p:sp>
      <p:sp>
        <p:nvSpPr>
          <p:cNvPr id="6" name="Nadpis 1">
            <a:extLst>
              <a:ext uri="{FF2B5EF4-FFF2-40B4-BE49-F238E27FC236}">
                <a16:creationId xmlns:a16="http://schemas.microsoft.com/office/drawing/2014/main" id="{36C81CC3-7F37-462E-B061-D2E03F0483AE}"/>
              </a:ext>
            </a:extLst>
          </p:cNvPr>
          <p:cNvSpPr>
            <a:spLocks noGrp="1"/>
          </p:cNvSpPr>
          <p:nvPr>
            <p:ph type="title" hasCustomPrompt="1"/>
          </p:nvPr>
        </p:nvSpPr>
        <p:spPr>
          <a:xfrm>
            <a:off x="119336" y="115888"/>
            <a:ext cx="11953327" cy="454025"/>
          </a:xfrm>
        </p:spPr>
        <p:txBody>
          <a:bodyPr/>
          <a:lstStyle>
            <a:lvl1pPr>
              <a:defRPr>
                <a:solidFill>
                  <a:schemeClr val="tx2"/>
                </a:solidFill>
              </a:defRPr>
            </a:lvl1pPr>
          </a:lstStyle>
          <a:p>
            <a:r>
              <a:rPr lang="cs-CZ" dirty="0"/>
              <a:t>SLIDE TITLE</a:t>
            </a:r>
          </a:p>
        </p:txBody>
      </p:sp>
    </p:spTree>
    <p:extLst>
      <p:ext uri="{BB962C8B-B14F-4D97-AF65-F5344CB8AC3E}">
        <p14:creationId xmlns:p14="http://schemas.microsoft.com/office/powerpoint/2010/main" val="2084361054"/>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_text_white">
    <p:spTree>
      <p:nvGrpSpPr>
        <p:cNvPr id="1" name=""/>
        <p:cNvGrpSpPr/>
        <p:nvPr/>
      </p:nvGrpSpPr>
      <p:grpSpPr>
        <a:xfrm>
          <a:off x="0" y="0"/>
          <a:ext cx="0" cy="0"/>
          <a:chOff x="0" y="0"/>
          <a:chExt cx="0" cy="0"/>
        </a:xfrm>
      </p:grpSpPr>
      <p:sp>
        <p:nvSpPr>
          <p:cNvPr id="6" name="Zástupný symbol pro číslo snímku 5">
            <a:extLst>
              <a:ext uri="{FF2B5EF4-FFF2-40B4-BE49-F238E27FC236}">
                <a16:creationId xmlns:a16="http://schemas.microsoft.com/office/drawing/2014/main" id="{0902024F-A8FE-4FAB-A090-A09877F9B53B}"/>
              </a:ext>
            </a:extLst>
          </p:cNvPr>
          <p:cNvSpPr txBox="1">
            <a:spLocks/>
          </p:cNvSpPr>
          <p:nvPr userDrawn="1"/>
        </p:nvSpPr>
        <p:spPr>
          <a:xfrm>
            <a:off x="-12824" y="6453336"/>
            <a:ext cx="2844800" cy="365125"/>
          </a:xfrm>
          <a:prstGeom prst="rect">
            <a:avLst/>
          </a:prstGeom>
        </p:spPr>
        <p:txBody>
          <a:bodyPr vert="horz" lIns="121920" tIns="60960" rIns="121920" bIns="60960" rtlCol="0" anchor="ctr"/>
          <a:lstStyle>
            <a:defPPr>
              <a:defRPr lang="cs-CZ"/>
            </a:defPPr>
            <a:lvl1pPr marL="0" algn="l" defTabSz="914400" rtl="0" eaLnBrk="1" latinLnBrk="0" hangingPunct="1">
              <a:defRPr sz="1200" kern="1200">
                <a:solidFill>
                  <a:srgbClr val="5F5F5F"/>
                </a:solidFill>
                <a:latin typeface="Calibri"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2DB900-4F27-419C-B2D8-AAC4EB8D73BD}" type="slidenum">
              <a:rPr lang="cs-CZ" sz="1600" smtClean="0">
                <a:solidFill>
                  <a:schemeClr val="bg1">
                    <a:lumMod val="50000"/>
                  </a:schemeClr>
                </a:solidFill>
                <a:latin typeface="+mn-lt"/>
              </a:rPr>
              <a:pPr/>
              <a:t>‹#›</a:t>
            </a:fld>
            <a:endParaRPr lang="cs-CZ" sz="1600" dirty="0">
              <a:solidFill>
                <a:schemeClr val="bg1">
                  <a:lumMod val="50000"/>
                </a:schemeClr>
              </a:solidFill>
              <a:latin typeface="+mn-lt"/>
            </a:endParaRPr>
          </a:p>
        </p:txBody>
      </p:sp>
      <p:sp>
        <p:nvSpPr>
          <p:cNvPr id="7" name="Nadpis 1">
            <a:extLst>
              <a:ext uri="{FF2B5EF4-FFF2-40B4-BE49-F238E27FC236}">
                <a16:creationId xmlns:a16="http://schemas.microsoft.com/office/drawing/2014/main" id="{9F4F8060-580F-4C84-A3AB-E10D6A30BA18}"/>
              </a:ext>
            </a:extLst>
          </p:cNvPr>
          <p:cNvSpPr>
            <a:spLocks noGrp="1"/>
          </p:cNvSpPr>
          <p:nvPr>
            <p:ph type="title" hasCustomPrompt="1"/>
          </p:nvPr>
        </p:nvSpPr>
        <p:spPr>
          <a:xfrm>
            <a:off x="119336" y="115888"/>
            <a:ext cx="11953327" cy="454025"/>
          </a:xfrm>
        </p:spPr>
        <p:txBody>
          <a:bodyPr/>
          <a:lstStyle>
            <a:lvl1pPr>
              <a:defRPr>
                <a:solidFill>
                  <a:schemeClr val="tx2"/>
                </a:solidFill>
              </a:defRPr>
            </a:lvl1pPr>
          </a:lstStyle>
          <a:p>
            <a:r>
              <a:rPr lang="cs-CZ" dirty="0"/>
              <a:t>SLIDE TITLE</a:t>
            </a:r>
          </a:p>
        </p:txBody>
      </p:sp>
      <p:sp>
        <p:nvSpPr>
          <p:cNvPr id="8" name="Zástupný symbol pro obsah 10">
            <a:extLst>
              <a:ext uri="{FF2B5EF4-FFF2-40B4-BE49-F238E27FC236}">
                <a16:creationId xmlns:a16="http://schemas.microsoft.com/office/drawing/2014/main" id="{CA6A2266-BF2A-4C84-80B0-AC22D7203215}"/>
              </a:ext>
            </a:extLst>
          </p:cNvPr>
          <p:cNvSpPr>
            <a:spLocks noGrp="1"/>
          </p:cNvSpPr>
          <p:nvPr>
            <p:ph sz="quarter" idx="19" hasCustomPrompt="1"/>
          </p:nvPr>
        </p:nvSpPr>
        <p:spPr>
          <a:xfrm>
            <a:off x="119336" y="764705"/>
            <a:ext cx="11953327" cy="5582716"/>
          </a:xfrm>
          <a:prstGeom prst="rect">
            <a:avLst/>
          </a:prstGeom>
        </p:spPr>
        <p:txBody>
          <a:bodyPr lIns="0" tIns="0" rIns="0" bIns="0"/>
          <a:lstStyle>
            <a:lvl1pPr marL="374650" indent="-285750">
              <a:lnSpc>
                <a:spcPct val="100000"/>
              </a:lnSpc>
              <a:spcBef>
                <a:spcPts val="432"/>
              </a:spcBef>
              <a:buFont typeface="Wingdings" panose="05000000000000000000" pitchFamily="2" charset="2"/>
              <a:buChar char="§"/>
              <a:tabLst/>
              <a:defRPr sz="1800">
                <a:solidFill>
                  <a:schemeClr val="tx1"/>
                </a:solidFill>
                <a:latin typeface="Arial" panose="020B0604020202020204" pitchFamily="34" charset="0"/>
                <a:cs typeface="Arial" panose="020B0604020202020204" pitchFamily="34" charset="0"/>
              </a:defRPr>
            </a:lvl1pPr>
            <a:lvl2pPr marL="642937" indent="-285750">
              <a:lnSpc>
                <a:spcPct val="100000"/>
              </a:lnSpc>
              <a:spcBef>
                <a:spcPts val="432"/>
              </a:spcBef>
              <a:buFont typeface="Arial" panose="020B0604020202020204" pitchFamily="34" charset="0"/>
              <a:buChar char="–"/>
              <a:tabLst>
                <a:tab pos="1343025" algn="l"/>
              </a:tabLst>
              <a:defRPr sz="1800">
                <a:solidFill>
                  <a:schemeClr val="tx1"/>
                </a:solidFill>
                <a:latin typeface="Arial" panose="020B0604020202020204" pitchFamily="34" charset="0"/>
                <a:cs typeface="Arial" panose="020B0604020202020204" pitchFamily="34" charset="0"/>
              </a:defRPr>
            </a:lvl2pPr>
            <a:lvl3pPr marL="1202207" indent="-239173">
              <a:buSzPct val="80000"/>
              <a:buFont typeface="Courier New" panose="02070309020205020404" pitchFamily="49" charset="0"/>
              <a:buChar char="o"/>
              <a:defRPr sz="1867">
                <a:solidFill>
                  <a:srgbClr val="404040"/>
                </a:solidFill>
                <a:latin typeface="Arial" panose="020B0604020202020204" pitchFamily="34" charset="0"/>
                <a:cs typeface="Arial" panose="020B0604020202020204" pitchFamily="34" charset="0"/>
              </a:defRPr>
            </a:lvl3pPr>
            <a:lvl4pPr marL="1667850" indent="-239173">
              <a:buSzPct val="90000"/>
              <a:defRPr sz="1600">
                <a:solidFill>
                  <a:srgbClr val="404040"/>
                </a:solidFill>
                <a:latin typeface="Arial" panose="020B0604020202020204" pitchFamily="34" charset="0"/>
                <a:cs typeface="Arial" panose="020B0604020202020204" pitchFamily="34" charset="0"/>
              </a:defRPr>
            </a:lvl4pPr>
            <a:lvl5pPr>
              <a:defRPr>
                <a:solidFill>
                  <a:srgbClr val="404040"/>
                </a:solidFill>
              </a:defRPr>
            </a:lvl5pPr>
          </a:lstStyle>
          <a:p>
            <a:pPr lvl="0"/>
            <a:r>
              <a:rPr lang="cs-CZ" dirty="0"/>
              <a:t>Klepnutím lze upravit styly předlohy textu.</a:t>
            </a:r>
          </a:p>
          <a:p>
            <a:pPr lvl="1"/>
            <a:r>
              <a:rPr lang="cs-CZ" dirty="0"/>
              <a:t>Druhá úroveň</a:t>
            </a:r>
          </a:p>
        </p:txBody>
      </p:sp>
    </p:spTree>
    <p:extLst>
      <p:ext uri="{BB962C8B-B14F-4D97-AF65-F5344CB8AC3E}">
        <p14:creationId xmlns:p14="http://schemas.microsoft.com/office/powerpoint/2010/main" val="36543969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Front page">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7" name="Forme libre : forme 22">
            <a:extLst>
              <a:ext uri="{FF2B5EF4-FFF2-40B4-BE49-F238E27FC236}">
                <a16:creationId xmlns:a16="http://schemas.microsoft.com/office/drawing/2014/main" id="{3FE04B15-7014-4913-BFC9-8C72F19F2705}"/>
              </a:ext>
            </a:extLst>
          </p:cNvPr>
          <p:cNvSpPr/>
          <p:nvPr userDrawn="1"/>
        </p:nvSpPr>
        <p:spPr>
          <a:xfrm rot="18932423">
            <a:off x="-954765" y="1427043"/>
            <a:ext cx="5372804" cy="530454"/>
          </a:xfrm>
          <a:custGeom>
            <a:avLst/>
            <a:gdLst>
              <a:gd name="connsiteX0" fmla="*/ 4832249 w 5372804"/>
              <a:gd name="connsiteY0" fmla="*/ 0 h 530454"/>
              <a:gd name="connsiteX1" fmla="*/ 5372804 w 5372804"/>
              <a:gd name="connsiteY1" fmla="*/ 530454 h 530454"/>
              <a:gd name="connsiteX2" fmla="*/ 0 w 5372804"/>
              <a:gd name="connsiteY2" fmla="*/ 530454 h 530454"/>
              <a:gd name="connsiteX3" fmla="*/ 520541 w 5372804"/>
              <a:gd name="connsiteY3" fmla="*/ 0 h 530454"/>
            </a:gdLst>
            <a:ahLst/>
            <a:cxnLst>
              <a:cxn ang="0">
                <a:pos x="connsiteX0" y="connsiteY0"/>
              </a:cxn>
              <a:cxn ang="0">
                <a:pos x="connsiteX1" y="connsiteY1"/>
              </a:cxn>
              <a:cxn ang="0">
                <a:pos x="connsiteX2" y="connsiteY2"/>
              </a:cxn>
              <a:cxn ang="0">
                <a:pos x="connsiteX3" y="connsiteY3"/>
              </a:cxn>
            </a:cxnLst>
            <a:rect l="l" t="t" r="r" b="b"/>
            <a:pathLst>
              <a:path w="5372804" h="530454">
                <a:moveTo>
                  <a:pt x="4832249" y="0"/>
                </a:moveTo>
                <a:lnTo>
                  <a:pt x="5372804" y="530454"/>
                </a:lnTo>
                <a:lnTo>
                  <a:pt x="0" y="530454"/>
                </a:lnTo>
                <a:lnTo>
                  <a:pt x="520541" y="0"/>
                </a:lnTo>
                <a:close/>
              </a:path>
            </a:pathLst>
          </a:custGeom>
          <a:solidFill>
            <a:srgbClr val="405A9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38" name="Forme libre : forme 20">
            <a:extLst>
              <a:ext uri="{FF2B5EF4-FFF2-40B4-BE49-F238E27FC236}">
                <a16:creationId xmlns:a16="http://schemas.microsoft.com/office/drawing/2014/main" id="{456100B8-4A4C-4868-9D90-6769E8D2AA33}"/>
              </a:ext>
            </a:extLst>
          </p:cNvPr>
          <p:cNvSpPr/>
          <p:nvPr userDrawn="1"/>
        </p:nvSpPr>
        <p:spPr>
          <a:xfrm rot="18932423">
            <a:off x="-735098" y="889565"/>
            <a:ext cx="3838044" cy="530454"/>
          </a:xfrm>
          <a:custGeom>
            <a:avLst/>
            <a:gdLst>
              <a:gd name="connsiteX0" fmla="*/ 3297489 w 3838044"/>
              <a:gd name="connsiteY0" fmla="*/ 0 h 530454"/>
              <a:gd name="connsiteX1" fmla="*/ 3838044 w 3838044"/>
              <a:gd name="connsiteY1" fmla="*/ 530454 h 530454"/>
              <a:gd name="connsiteX2" fmla="*/ 0 w 3838044"/>
              <a:gd name="connsiteY2" fmla="*/ 530454 h 530454"/>
              <a:gd name="connsiteX3" fmla="*/ 520541 w 3838044"/>
              <a:gd name="connsiteY3" fmla="*/ 0 h 530454"/>
            </a:gdLst>
            <a:ahLst/>
            <a:cxnLst>
              <a:cxn ang="0">
                <a:pos x="connsiteX0" y="connsiteY0"/>
              </a:cxn>
              <a:cxn ang="0">
                <a:pos x="connsiteX1" y="connsiteY1"/>
              </a:cxn>
              <a:cxn ang="0">
                <a:pos x="connsiteX2" y="connsiteY2"/>
              </a:cxn>
              <a:cxn ang="0">
                <a:pos x="connsiteX3" y="connsiteY3"/>
              </a:cxn>
            </a:cxnLst>
            <a:rect l="l" t="t" r="r" b="b"/>
            <a:pathLst>
              <a:path w="3838044" h="530454">
                <a:moveTo>
                  <a:pt x="3297489" y="0"/>
                </a:moveTo>
                <a:lnTo>
                  <a:pt x="3838044" y="530454"/>
                </a:lnTo>
                <a:lnTo>
                  <a:pt x="0" y="530454"/>
                </a:lnTo>
                <a:lnTo>
                  <a:pt x="520541" y="0"/>
                </a:lnTo>
                <a:close/>
              </a:path>
            </a:pathLst>
          </a:custGeom>
          <a:solidFill>
            <a:srgbClr val="009D9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pic>
        <p:nvPicPr>
          <p:cNvPr id="39" name="Graphique 14">
            <a:extLst>
              <a:ext uri="{FF2B5EF4-FFF2-40B4-BE49-F238E27FC236}">
                <a16:creationId xmlns:a16="http://schemas.microsoft.com/office/drawing/2014/main" id="{0002BE8A-F806-4834-B56C-FEA5F8924DF6}"/>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983372" y="5821836"/>
            <a:ext cx="939784" cy="847524"/>
          </a:xfrm>
          <a:prstGeom prst="rect">
            <a:avLst/>
          </a:prstGeom>
        </p:spPr>
      </p:pic>
      <p:pic>
        <p:nvPicPr>
          <p:cNvPr id="40" name="Image 15" descr="Une image contenant objet&#10;&#10;Description générée automatiquement">
            <a:extLst>
              <a:ext uri="{FF2B5EF4-FFF2-40B4-BE49-F238E27FC236}">
                <a16:creationId xmlns:a16="http://schemas.microsoft.com/office/drawing/2014/main" id="{BB2F81E7-8E1B-4224-8D83-9C6A7FEF5537}"/>
              </a:ext>
            </a:extLst>
          </p:cNvPr>
          <p:cNvPicPr>
            <a:picLocks noChangeAspect="1"/>
          </p:cNvPicPr>
          <p:nvPr userDrawn="1"/>
        </p:nvPicPr>
        <p:blipFill rotWithShape="1">
          <a:blip r:embed="rId5" cstate="print">
            <a:biLevel thresh="25000"/>
            <a:extLst>
              <a:ext uri="{28A0092B-C50C-407E-A947-70E740481C1C}">
                <a14:useLocalDpi xmlns:a14="http://schemas.microsoft.com/office/drawing/2010/main" val="0"/>
              </a:ext>
            </a:extLst>
          </a:blip>
          <a:srcRect r="23242"/>
          <a:stretch/>
        </p:blipFill>
        <p:spPr>
          <a:xfrm>
            <a:off x="8003071" y="5986848"/>
            <a:ext cx="2802864" cy="649976"/>
          </a:xfrm>
          <a:prstGeom prst="rect">
            <a:avLst/>
          </a:prstGeom>
        </p:spPr>
      </p:pic>
      <p:sp>
        <p:nvSpPr>
          <p:cNvPr id="41" name="Sous-titre 2">
            <a:extLst>
              <a:ext uri="{FF2B5EF4-FFF2-40B4-BE49-F238E27FC236}">
                <a16:creationId xmlns:a16="http://schemas.microsoft.com/office/drawing/2014/main" id="{ED09B6BE-6198-44B1-9142-0B28613D2987}"/>
              </a:ext>
            </a:extLst>
          </p:cNvPr>
          <p:cNvSpPr>
            <a:spLocks noGrp="1"/>
          </p:cNvSpPr>
          <p:nvPr>
            <p:ph type="subTitle" idx="1" hasCustomPrompt="1"/>
          </p:nvPr>
        </p:nvSpPr>
        <p:spPr>
          <a:xfrm>
            <a:off x="459131" y="3001503"/>
            <a:ext cx="7551997" cy="461665"/>
          </a:xfrm>
          <a:prstGeom prst="rect">
            <a:avLst/>
          </a:prstGeom>
        </p:spPr>
        <p:txBody>
          <a:bodyPr wrap="square" lIns="108000" rIns="180000">
            <a:spAutoFit/>
          </a:bodyPr>
          <a:lstStyle>
            <a:lvl1pPr marL="0" indent="0" algn="l">
              <a:lnSpc>
                <a:spcPct val="100000"/>
              </a:lnSpc>
              <a:spcBef>
                <a:spcPts val="576"/>
              </a:spcBef>
              <a:buNone/>
              <a:defRPr sz="2400" b="1">
                <a:solidFill>
                  <a:schemeClr val="bg1"/>
                </a:solidFill>
                <a:latin typeface="Arial Black" panose="020B0A040201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GB" noProof="0"/>
              <a:t>Additional subtitle</a:t>
            </a:r>
          </a:p>
        </p:txBody>
      </p:sp>
      <p:sp>
        <p:nvSpPr>
          <p:cNvPr id="44" name="Espace réservé pour une image  9">
            <a:extLst>
              <a:ext uri="{FF2B5EF4-FFF2-40B4-BE49-F238E27FC236}">
                <a16:creationId xmlns:a16="http://schemas.microsoft.com/office/drawing/2014/main" id="{E256B8E8-F68E-497E-A6CF-14C787B136C7}"/>
              </a:ext>
            </a:extLst>
          </p:cNvPr>
          <p:cNvSpPr>
            <a:spLocks noGrp="1"/>
          </p:cNvSpPr>
          <p:nvPr>
            <p:ph type="pic" sz="quarter" idx="11" hasCustomPrompt="1"/>
          </p:nvPr>
        </p:nvSpPr>
        <p:spPr>
          <a:xfrm>
            <a:off x="574342" y="5302567"/>
            <a:ext cx="1814925" cy="914400"/>
          </a:xfrm>
          <a:prstGeom prst="rect">
            <a:avLst/>
          </a:prstGeom>
          <a:solidFill>
            <a:schemeClr val="bg1">
              <a:lumMod val="95000"/>
            </a:schemeClr>
          </a:solidFill>
        </p:spPr>
        <p:txBody>
          <a:bodyPr tIns="72000">
            <a:normAutofit/>
          </a:bodyPr>
          <a:lstStyle>
            <a:lvl1pPr marL="0" indent="0" algn="ctr">
              <a:lnSpc>
                <a:spcPct val="100000"/>
              </a:lnSpc>
              <a:spcBef>
                <a:spcPts val="264"/>
              </a:spcBef>
              <a:buNone/>
              <a:defRPr sz="1100">
                <a:solidFill>
                  <a:schemeClr val="tx1"/>
                </a:solidFill>
                <a:latin typeface="Arial" panose="020B0604020202020204" pitchFamily="34" charset="0"/>
                <a:cs typeface="Arial" panose="020B0604020202020204" pitchFamily="34" charset="0"/>
              </a:defRPr>
            </a:lvl1pPr>
          </a:lstStyle>
          <a:p>
            <a:r>
              <a:rPr lang="en-GB" dirty="0"/>
              <a:t>CUSTOMER'S LOGO</a:t>
            </a:r>
          </a:p>
        </p:txBody>
      </p:sp>
      <p:sp>
        <p:nvSpPr>
          <p:cNvPr id="45" name="Espace réservé du texte 8">
            <a:extLst>
              <a:ext uri="{FF2B5EF4-FFF2-40B4-BE49-F238E27FC236}">
                <a16:creationId xmlns:a16="http://schemas.microsoft.com/office/drawing/2014/main" id="{34D87F5E-86BE-4F94-AC25-DBBC59675543}"/>
              </a:ext>
            </a:extLst>
          </p:cNvPr>
          <p:cNvSpPr>
            <a:spLocks noGrp="1"/>
          </p:cNvSpPr>
          <p:nvPr>
            <p:ph type="body" sz="quarter" idx="12" hasCustomPrompt="1"/>
          </p:nvPr>
        </p:nvSpPr>
        <p:spPr>
          <a:xfrm>
            <a:off x="459131" y="4014515"/>
            <a:ext cx="7551997" cy="400110"/>
          </a:xfrm>
          <a:prstGeom prst="rect">
            <a:avLst/>
          </a:prstGeom>
        </p:spPr>
        <p:txBody>
          <a:bodyPr wrap="square" lIns="108000">
            <a:spAutoFit/>
          </a:bodyPr>
          <a:lstStyle>
            <a:lvl1pPr marL="0" indent="0">
              <a:lnSpc>
                <a:spcPct val="100000"/>
              </a:lnSpc>
              <a:spcBef>
                <a:spcPts val="480"/>
              </a:spcBef>
              <a:buNone/>
              <a:defRPr sz="2000">
                <a:solidFill>
                  <a:schemeClr val="bg1"/>
                </a:solidFill>
                <a:latin typeface="Arial" panose="020B0604020202020204" pitchFamily="34" charset="0"/>
                <a:cs typeface="Arial"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a:t>Name of the speaker</a:t>
            </a:r>
          </a:p>
        </p:txBody>
      </p:sp>
      <p:cxnSp>
        <p:nvCxnSpPr>
          <p:cNvPr id="46" name="Connecteur droit 26">
            <a:extLst>
              <a:ext uri="{FF2B5EF4-FFF2-40B4-BE49-F238E27FC236}">
                <a16:creationId xmlns:a16="http://schemas.microsoft.com/office/drawing/2014/main" id="{D919C3F5-58B8-482D-BEAA-A218DE89B9C2}"/>
              </a:ext>
            </a:extLst>
          </p:cNvPr>
          <p:cNvCxnSpPr>
            <a:cxnSpLocks/>
          </p:cNvCxnSpPr>
          <p:nvPr userDrawn="1"/>
        </p:nvCxnSpPr>
        <p:spPr>
          <a:xfrm>
            <a:off x="571500" y="3933056"/>
            <a:ext cx="66396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2" name="Titre 1">
            <a:extLst>
              <a:ext uri="{FF2B5EF4-FFF2-40B4-BE49-F238E27FC236}">
                <a16:creationId xmlns:a16="http://schemas.microsoft.com/office/drawing/2014/main" id="{A4F0AD09-6A63-48F7-AAAE-03F1B970289E}"/>
              </a:ext>
            </a:extLst>
          </p:cNvPr>
          <p:cNvSpPr>
            <a:spLocks noGrp="1"/>
          </p:cNvSpPr>
          <p:nvPr>
            <p:ph type="ctrTitle" hasCustomPrompt="1"/>
          </p:nvPr>
        </p:nvSpPr>
        <p:spPr>
          <a:xfrm>
            <a:off x="459207" y="521852"/>
            <a:ext cx="7551997" cy="2475348"/>
          </a:xfrm>
          <a:prstGeom prst="rect">
            <a:avLst/>
          </a:prstGeom>
        </p:spPr>
        <p:txBody>
          <a:bodyPr lIns="72000" anchor="t">
            <a:normAutofit/>
          </a:bodyPr>
          <a:lstStyle>
            <a:lvl1pPr algn="l">
              <a:lnSpc>
                <a:spcPct val="80000"/>
              </a:lnSpc>
              <a:defRPr sz="6000" b="1" cap="all" spc="-200" baseline="0">
                <a:solidFill>
                  <a:schemeClr val="bg1"/>
                </a:solidFill>
                <a:latin typeface="Arial Black" panose="020B0A04020102020204" pitchFamily="34" charset="0"/>
              </a:defRPr>
            </a:lvl1pPr>
          </a:lstStyle>
          <a:p>
            <a:pPr lvl="0"/>
            <a:r>
              <a:rPr lang="en-GB" noProof="0"/>
              <a:t>Presentation title</a:t>
            </a:r>
          </a:p>
        </p:txBody>
      </p:sp>
      <p:sp>
        <p:nvSpPr>
          <p:cNvPr id="13" name="Espace réservé du texte 8">
            <a:extLst>
              <a:ext uri="{FF2B5EF4-FFF2-40B4-BE49-F238E27FC236}">
                <a16:creationId xmlns:a16="http://schemas.microsoft.com/office/drawing/2014/main" id="{D957F4FB-9556-4942-8182-7B7F45D32BEE}"/>
              </a:ext>
            </a:extLst>
          </p:cNvPr>
          <p:cNvSpPr>
            <a:spLocks noGrp="1"/>
          </p:cNvSpPr>
          <p:nvPr>
            <p:ph type="body" sz="quarter" idx="13" hasCustomPrompt="1"/>
          </p:nvPr>
        </p:nvSpPr>
        <p:spPr>
          <a:xfrm>
            <a:off x="459131" y="4458258"/>
            <a:ext cx="7551997" cy="307777"/>
          </a:xfrm>
          <a:prstGeom prst="rect">
            <a:avLst/>
          </a:prstGeom>
        </p:spPr>
        <p:txBody>
          <a:bodyPr wrap="square" lIns="108000">
            <a:spAutoFit/>
          </a:bodyPr>
          <a:lstStyle>
            <a:lvl1pPr>
              <a:lnSpc>
                <a:spcPct val="100000"/>
              </a:lnSpc>
              <a:spcBef>
                <a:spcPts val="336"/>
              </a:spcBef>
              <a:buFontTx/>
              <a:buNone/>
              <a:defRPr lang="en-GB" sz="1400" dirty="0">
                <a:solidFill>
                  <a:schemeClr val="bg1"/>
                </a:solidFill>
                <a:latin typeface="Arial" panose="020B0604020202020204" pitchFamily="34" charset="0"/>
              </a:defRPr>
            </a:lvl1pPr>
          </a:lstStyle>
          <a:p>
            <a:pPr marL="0" lvl="0" indent="0">
              <a:buNone/>
            </a:pPr>
            <a:r>
              <a:rPr lang="en-GB" noProof="0"/>
              <a:t>Date</a:t>
            </a:r>
          </a:p>
        </p:txBody>
      </p:sp>
      <p:sp>
        <p:nvSpPr>
          <p:cNvPr id="15" name="Cadre 7">
            <a:extLst>
              <a:ext uri="{FF2B5EF4-FFF2-40B4-BE49-F238E27FC236}">
                <a16:creationId xmlns:a16="http://schemas.microsoft.com/office/drawing/2014/main" id="{A6078041-4AB4-ED4C-876C-764ACD6FF22A}"/>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22815903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_headline_white">
    <p:spTree>
      <p:nvGrpSpPr>
        <p:cNvPr id="1" name=""/>
        <p:cNvGrpSpPr/>
        <p:nvPr/>
      </p:nvGrpSpPr>
      <p:grpSpPr>
        <a:xfrm>
          <a:off x="0" y="0"/>
          <a:ext cx="0" cy="0"/>
          <a:chOff x="0" y="0"/>
          <a:chExt cx="0" cy="0"/>
        </a:xfrm>
      </p:grpSpPr>
      <p:sp>
        <p:nvSpPr>
          <p:cNvPr id="12" name="Zástupný text 11">
            <a:extLst>
              <a:ext uri="{FF2B5EF4-FFF2-40B4-BE49-F238E27FC236}">
                <a16:creationId xmlns:a16="http://schemas.microsoft.com/office/drawing/2014/main" id="{DE4CBFC7-D95F-6A46-98AC-DD08BE227443}"/>
              </a:ext>
            </a:extLst>
          </p:cNvPr>
          <p:cNvSpPr>
            <a:spLocks noGrp="1"/>
          </p:cNvSpPr>
          <p:nvPr>
            <p:ph type="body" sz="quarter" idx="10" hasCustomPrompt="1"/>
          </p:nvPr>
        </p:nvSpPr>
        <p:spPr>
          <a:xfrm>
            <a:off x="119336" y="605918"/>
            <a:ext cx="11953327" cy="662842"/>
          </a:xfrm>
          <a:prstGeom prst="rect">
            <a:avLst/>
          </a:prstGeom>
        </p:spPr>
        <p:txBody>
          <a:bodyPr vert="horz" lIns="90000" tIns="46800" rIns="90000" bIns="46800" rtlCol="0" anchor="t" anchorCtr="0">
            <a:noAutofit/>
          </a:bodyPr>
          <a:lstStyle>
            <a:lvl1pPr marL="0" marR="0" indent="-232828" algn="l" defTabSz="1219140" rtl="0" eaLnBrk="1" fontAlgn="auto" latinLnBrk="0" hangingPunct="1">
              <a:lnSpc>
                <a:spcPct val="100000"/>
              </a:lnSpc>
              <a:spcBef>
                <a:spcPct val="20000"/>
              </a:spcBef>
              <a:spcAft>
                <a:spcPts val="0"/>
              </a:spcAft>
              <a:buClrTx/>
              <a:buSzTx/>
              <a:buFont typeface="Arial" pitchFamily="34" charset="0"/>
              <a:buNone/>
              <a:tabLst/>
              <a:defRPr lang="cs-CZ" sz="1600" b="1" dirty="0" smtClean="0">
                <a:solidFill>
                  <a:schemeClr val="bg2"/>
                </a:solidFill>
                <a:latin typeface="Arial" panose="020B0604020202020204" pitchFamily="34" charset="0"/>
              </a:defRPr>
            </a:lvl1pPr>
            <a:lvl2pPr>
              <a:defRPr lang="cs-CZ" dirty="0" smtClean="0">
                <a:solidFill>
                  <a:schemeClr val="tx1"/>
                </a:solidFill>
                <a:latin typeface="+mn-lt"/>
                <a:cs typeface="+mn-cs"/>
              </a:defRPr>
            </a:lvl2pPr>
            <a:lvl3pPr>
              <a:defRPr lang="cs-CZ" dirty="0" smtClean="0">
                <a:solidFill>
                  <a:schemeClr val="tx1"/>
                </a:solidFill>
                <a:latin typeface="+mn-lt"/>
                <a:cs typeface="+mn-cs"/>
              </a:defRPr>
            </a:lvl3pPr>
            <a:lvl4pPr>
              <a:defRPr lang="cs-CZ" sz="2400" dirty="0" smtClean="0">
                <a:solidFill>
                  <a:schemeClr val="tx1"/>
                </a:solidFill>
                <a:latin typeface="+mn-lt"/>
                <a:cs typeface="+mn-cs"/>
              </a:defRPr>
            </a:lvl4pPr>
            <a:lvl5pPr>
              <a:defRPr lang="cs-CZ" sz="2400" dirty="0">
                <a:solidFill>
                  <a:schemeClr val="tx1"/>
                </a:solidFill>
                <a:latin typeface="+mn-lt"/>
                <a:cs typeface="+mn-cs"/>
              </a:defRPr>
            </a:lvl5pPr>
          </a:lstStyle>
          <a:p>
            <a:pPr marL="0" marR="0" lvl="0" indent="-232828" algn="l" defTabSz="1219140" rtl="0" eaLnBrk="1" fontAlgn="auto" latinLnBrk="0" hangingPunct="1">
              <a:lnSpc>
                <a:spcPct val="100000"/>
              </a:lnSpc>
              <a:spcBef>
                <a:spcPct val="20000"/>
              </a:spcBef>
              <a:spcAft>
                <a:spcPts val="0"/>
              </a:spcAft>
              <a:buClrTx/>
              <a:buSzTx/>
              <a:buFont typeface="Arial" pitchFamily="34" charset="0"/>
              <a:buNone/>
              <a:tabLst/>
              <a:defRPr/>
            </a:pPr>
            <a:r>
              <a:rPr lang="en-GB" noProof="0" dirty="0"/>
              <a:t>Headline</a:t>
            </a:r>
          </a:p>
        </p:txBody>
      </p:sp>
      <p:sp>
        <p:nvSpPr>
          <p:cNvPr id="5" name="Zástupný symbol pro číslo snímku 5">
            <a:extLst>
              <a:ext uri="{FF2B5EF4-FFF2-40B4-BE49-F238E27FC236}">
                <a16:creationId xmlns:a16="http://schemas.microsoft.com/office/drawing/2014/main" id="{30936354-406F-4DC5-A98E-771D11C5E628}"/>
              </a:ext>
            </a:extLst>
          </p:cNvPr>
          <p:cNvSpPr txBox="1">
            <a:spLocks/>
          </p:cNvSpPr>
          <p:nvPr userDrawn="1"/>
        </p:nvSpPr>
        <p:spPr>
          <a:xfrm>
            <a:off x="-12824" y="6453336"/>
            <a:ext cx="2844800" cy="365125"/>
          </a:xfrm>
          <a:prstGeom prst="rect">
            <a:avLst/>
          </a:prstGeom>
        </p:spPr>
        <p:txBody>
          <a:bodyPr vert="horz" lIns="121920" tIns="60960" rIns="121920" bIns="60960" rtlCol="0" anchor="ctr"/>
          <a:lstStyle>
            <a:defPPr>
              <a:defRPr lang="cs-CZ"/>
            </a:defPPr>
            <a:lvl1pPr marL="0" algn="l" defTabSz="914400" rtl="0" eaLnBrk="1" latinLnBrk="0" hangingPunct="1">
              <a:defRPr sz="1200" kern="1200">
                <a:solidFill>
                  <a:srgbClr val="5F5F5F"/>
                </a:solidFill>
                <a:latin typeface="Calibri"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2DB900-4F27-419C-B2D8-AAC4EB8D73BD}" type="slidenum">
              <a:rPr lang="cs-CZ" sz="1600" smtClean="0">
                <a:solidFill>
                  <a:schemeClr val="bg1">
                    <a:lumMod val="50000"/>
                  </a:schemeClr>
                </a:solidFill>
                <a:latin typeface="+mj-lt"/>
              </a:rPr>
              <a:pPr/>
              <a:t>‹#›</a:t>
            </a:fld>
            <a:endParaRPr lang="cs-CZ" sz="1600" dirty="0">
              <a:solidFill>
                <a:schemeClr val="bg1">
                  <a:lumMod val="50000"/>
                </a:schemeClr>
              </a:solidFill>
              <a:latin typeface="+mj-lt"/>
            </a:endParaRPr>
          </a:p>
        </p:txBody>
      </p:sp>
      <p:sp>
        <p:nvSpPr>
          <p:cNvPr id="6" name="Nadpis 1">
            <a:extLst>
              <a:ext uri="{FF2B5EF4-FFF2-40B4-BE49-F238E27FC236}">
                <a16:creationId xmlns:a16="http://schemas.microsoft.com/office/drawing/2014/main" id="{930A67F9-BF1A-4FA6-8D14-2FE0A4F8C4C6}"/>
              </a:ext>
            </a:extLst>
          </p:cNvPr>
          <p:cNvSpPr>
            <a:spLocks noGrp="1"/>
          </p:cNvSpPr>
          <p:nvPr>
            <p:ph type="title" hasCustomPrompt="1"/>
          </p:nvPr>
        </p:nvSpPr>
        <p:spPr>
          <a:xfrm>
            <a:off x="119336" y="115888"/>
            <a:ext cx="11953327" cy="454025"/>
          </a:xfrm>
        </p:spPr>
        <p:txBody>
          <a:bodyPr/>
          <a:lstStyle>
            <a:lvl1pPr>
              <a:defRPr>
                <a:solidFill>
                  <a:schemeClr val="tx2"/>
                </a:solidFill>
              </a:defRPr>
            </a:lvl1pPr>
          </a:lstStyle>
          <a:p>
            <a:r>
              <a:rPr lang="cs-CZ" dirty="0"/>
              <a:t>SLIDE TITLE</a:t>
            </a:r>
          </a:p>
        </p:txBody>
      </p:sp>
    </p:spTree>
    <p:extLst>
      <p:ext uri="{BB962C8B-B14F-4D97-AF65-F5344CB8AC3E}">
        <p14:creationId xmlns:p14="http://schemas.microsoft.com/office/powerpoint/2010/main" val="25371201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_headling_text_white">
    <p:spTree>
      <p:nvGrpSpPr>
        <p:cNvPr id="1" name=""/>
        <p:cNvGrpSpPr/>
        <p:nvPr/>
      </p:nvGrpSpPr>
      <p:grpSpPr>
        <a:xfrm>
          <a:off x="0" y="0"/>
          <a:ext cx="0" cy="0"/>
          <a:chOff x="0" y="0"/>
          <a:chExt cx="0" cy="0"/>
        </a:xfrm>
      </p:grpSpPr>
      <p:sp>
        <p:nvSpPr>
          <p:cNvPr id="4" name="Zástupný symbol pro obsah 10">
            <a:extLst>
              <a:ext uri="{FF2B5EF4-FFF2-40B4-BE49-F238E27FC236}">
                <a16:creationId xmlns:a16="http://schemas.microsoft.com/office/drawing/2014/main" id="{EDF33C54-350E-0D47-9B72-9C08487EAC1B}"/>
              </a:ext>
            </a:extLst>
          </p:cNvPr>
          <p:cNvSpPr>
            <a:spLocks noGrp="1"/>
          </p:cNvSpPr>
          <p:nvPr>
            <p:ph sz="quarter" idx="18" hasCustomPrompt="1"/>
          </p:nvPr>
        </p:nvSpPr>
        <p:spPr>
          <a:xfrm>
            <a:off x="119336" y="1355271"/>
            <a:ext cx="11953327" cy="4992150"/>
          </a:xfrm>
          <a:prstGeom prst="rect">
            <a:avLst/>
          </a:prstGeom>
        </p:spPr>
        <p:txBody>
          <a:bodyPr lIns="0" tIns="0" rIns="0" bIns="0"/>
          <a:lstStyle>
            <a:lvl1pPr marL="374650" indent="-285750">
              <a:lnSpc>
                <a:spcPct val="100000"/>
              </a:lnSpc>
              <a:spcBef>
                <a:spcPts val="432"/>
              </a:spcBef>
              <a:buFont typeface="Wingdings" panose="05000000000000000000" pitchFamily="2" charset="2"/>
              <a:buChar char="§"/>
              <a:tabLst/>
              <a:defRPr sz="1800">
                <a:solidFill>
                  <a:schemeClr val="tx1"/>
                </a:solidFill>
                <a:latin typeface="Arial" panose="020B0604020202020204" pitchFamily="34" charset="0"/>
                <a:cs typeface="Arial" panose="020B0604020202020204" pitchFamily="34" charset="0"/>
              </a:defRPr>
            </a:lvl1pPr>
            <a:lvl2pPr marL="642937" indent="-285750">
              <a:lnSpc>
                <a:spcPct val="100000"/>
              </a:lnSpc>
              <a:spcBef>
                <a:spcPts val="432"/>
              </a:spcBef>
              <a:buFont typeface="Arial" panose="020B0604020202020204" pitchFamily="34" charset="0"/>
              <a:buChar char="–"/>
              <a:tabLst>
                <a:tab pos="1343025" algn="l"/>
              </a:tabLst>
              <a:defRPr sz="1800">
                <a:solidFill>
                  <a:schemeClr val="tx1"/>
                </a:solidFill>
                <a:latin typeface="Arial" panose="020B0604020202020204" pitchFamily="34" charset="0"/>
                <a:cs typeface="Arial" panose="020B0604020202020204" pitchFamily="34" charset="0"/>
              </a:defRPr>
            </a:lvl2pPr>
            <a:lvl3pPr marL="1202207" indent="-239173">
              <a:buSzPct val="80000"/>
              <a:buFont typeface="Courier New" panose="02070309020205020404" pitchFamily="49" charset="0"/>
              <a:buChar char="o"/>
              <a:defRPr sz="1867">
                <a:solidFill>
                  <a:srgbClr val="404040"/>
                </a:solidFill>
                <a:latin typeface="Arial" panose="020B0604020202020204" pitchFamily="34" charset="0"/>
                <a:cs typeface="Arial" panose="020B0604020202020204" pitchFamily="34" charset="0"/>
              </a:defRPr>
            </a:lvl3pPr>
            <a:lvl4pPr marL="1667850" indent="-239173">
              <a:buSzPct val="90000"/>
              <a:defRPr sz="1600">
                <a:solidFill>
                  <a:srgbClr val="404040"/>
                </a:solidFill>
                <a:latin typeface="Arial" panose="020B0604020202020204" pitchFamily="34" charset="0"/>
                <a:cs typeface="Arial" panose="020B0604020202020204" pitchFamily="34" charset="0"/>
              </a:defRPr>
            </a:lvl4pPr>
            <a:lvl5pPr>
              <a:defRPr>
                <a:solidFill>
                  <a:srgbClr val="404040"/>
                </a:solidFill>
              </a:defRPr>
            </a:lvl5pPr>
          </a:lstStyle>
          <a:p>
            <a:pPr lvl="0"/>
            <a:r>
              <a:rPr lang="cs-CZ" dirty="0"/>
              <a:t>Klepnutím lze upravit styly předlohy textu.</a:t>
            </a:r>
          </a:p>
          <a:p>
            <a:pPr lvl="1"/>
            <a:r>
              <a:rPr lang="cs-CZ" dirty="0"/>
              <a:t>Druhá úroveň</a:t>
            </a:r>
          </a:p>
        </p:txBody>
      </p:sp>
      <p:sp>
        <p:nvSpPr>
          <p:cNvPr id="6" name="Zástupný text 11">
            <a:extLst>
              <a:ext uri="{FF2B5EF4-FFF2-40B4-BE49-F238E27FC236}">
                <a16:creationId xmlns:a16="http://schemas.microsoft.com/office/drawing/2014/main" id="{34951B57-7828-0B44-9F4B-88CD429A5A0C}"/>
              </a:ext>
            </a:extLst>
          </p:cNvPr>
          <p:cNvSpPr>
            <a:spLocks noGrp="1"/>
          </p:cNvSpPr>
          <p:nvPr>
            <p:ph type="body" sz="quarter" idx="10" hasCustomPrompt="1"/>
          </p:nvPr>
        </p:nvSpPr>
        <p:spPr>
          <a:xfrm>
            <a:off x="119336" y="605918"/>
            <a:ext cx="11953327" cy="662842"/>
          </a:xfrm>
          <a:prstGeom prst="rect">
            <a:avLst/>
          </a:prstGeom>
        </p:spPr>
        <p:txBody>
          <a:bodyPr vert="horz" lIns="90000" tIns="46800" rIns="90000" bIns="46800" rtlCol="0" anchor="t" anchorCtr="0">
            <a:noAutofit/>
          </a:bodyPr>
          <a:lstStyle>
            <a:lvl1pPr marL="0" marR="0" indent="-232828" algn="l" defTabSz="1219140" rtl="0" eaLnBrk="1" fontAlgn="auto" latinLnBrk="0" hangingPunct="1">
              <a:lnSpc>
                <a:spcPct val="100000"/>
              </a:lnSpc>
              <a:spcBef>
                <a:spcPct val="20000"/>
              </a:spcBef>
              <a:spcAft>
                <a:spcPts val="0"/>
              </a:spcAft>
              <a:buClrTx/>
              <a:buSzTx/>
              <a:buFont typeface="Arial" pitchFamily="34" charset="0"/>
              <a:buNone/>
              <a:tabLst/>
              <a:defRPr lang="cs-CZ" sz="1600" b="1" dirty="0" smtClean="0">
                <a:solidFill>
                  <a:schemeClr val="bg2"/>
                </a:solidFill>
                <a:latin typeface="Arial" panose="020B0604020202020204" pitchFamily="34" charset="0"/>
              </a:defRPr>
            </a:lvl1pPr>
            <a:lvl2pPr>
              <a:defRPr lang="cs-CZ" dirty="0" smtClean="0">
                <a:solidFill>
                  <a:schemeClr val="tx1"/>
                </a:solidFill>
                <a:latin typeface="+mn-lt"/>
                <a:cs typeface="+mn-cs"/>
              </a:defRPr>
            </a:lvl2pPr>
            <a:lvl3pPr>
              <a:defRPr lang="cs-CZ" dirty="0" smtClean="0">
                <a:solidFill>
                  <a:schemeClr val="tx1"/>
                </a:solidFill>
                <a:latin typeface="+mn-lt"/>
                <a:cs typeface="+mn-cs"/>
              </a:defRPr>
            </a:lvl3pPr>
            <a:lvl4pPr>
              <a:defRPr lang="cs-CZ" sz="2400" dirty="0" smtClean="0">
                <a:solidFill>
                  <a:schemeClr val="tx1"/>
                </a:solidFill>
                <a:latin typeface="+mn-lt"/>
                <a:cs typeface="+mn-cs"/>
              </a:defRPr>
            </a:lvl4pPr>
            <a:lvl5pPr>
              <a:defRPr lang="cs-CZ" sz="2400" dirty="0">
                <a:solidFill>
                  <a:schemeClr val="tx1"/>
                </a:solidFill>
                <a:latin typeface="+mn-lt"/>
                <a:cs typeface="+mn-cs"/>
              </a:defRPr>
            </a:lvl5pPr>
          </a:lstStyle>
          <a:p>
            <a:pPr marL="0" marR="0" lvl="0" indent="-232828" algn="l" defTabSz="1219140" rtl="0" eaLnBrk="1" fontAlgn="auto" latinLnBrk="0" hangingPunct="1">
              <a:lnSpc>
                <a:spcPct val="100000"/>
              </a:lnSpc>
              <a:spcBef>
                <a:spcPct val="20000"/>
              </a:spcBef>
              <a:spcAft>
                <a:spcPts val="0"/>
              </a:spcAft>
              <a:buClrTx/>
              <a:buSzTx/>
              <a:buFont typeface="Arial" pitchFamily="34" charset="0"/>
              <a:buNone/>
              <a:tabLst/>
              <a:defRPr/>
            </a:pPr>
            <a:r>
              <a:rPr lang="en-GB" noProof="0" dirty="0"/>
              <a:t>Headline</a:t>
            </a:r>
          </a:p>
        </p:txBody>
      </p:sp>
      <p:sp>
        <p:nvSpPr>
          <p:cNvPr id="7" name="Zástupný symbol pro číslo snímku 5">
            <a:extLst>
              <a:ext uri="{FF2B5EF4-FFF2-40B4-BE49-F238E27FC236}">
                <a16:creationId xmlns:a16="http://schemas.microsoft.com/office/drawing/2014/main" id="{AC7E4AAC-CA58-49BD-BD9F-AFDE5C3BC7F3}"/>
              </a:ext>
            </a:extLst>
          </p:cNvPr>
          <p:cNvSpPr txBox="1">
            <a:spLocks/>
          </p:cNvSpPr>
          <p:nvPr userDrawn="1"/>
        </p:nvSpPr>
        <p:spPr>
          <a:xfrm>
            <a:off x="-12824" y="6453336"/>
            <a:ext cx="2844800" cy="365125"/>
          </a:xfrm>
          <a:prstGeom prst="rect">
            <a:avLst/>
          </a:prstGeom>
        </p:spPr>
        <p:txBody>
          <a:bodyPr vert="horz" lIns="121920" tIns="60960" rIns="121920" bIns="60960" rtlCol="0" anchor="ctr"/>
          <a:lstStyle>
            <a:defPPr>
              <a:defRPr lang="cs-CZ"/>
            </a:defPPr>
            <a:lvl1pPr marL="0" algn="l" defTabSz="914400" rtl="0" eaLnBrk="1" latinLnBrk="0" hangingPunct="1">
              <a:defRPr sz="1200" kern="1200">
                <a:solidFill>
                  <a:srgbClr val="5F5F5F"/>
                </a:solidFill>
                <a:latin typeface="Calibri"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2DB900-4F27-419C-B2D8-AAC4EB8D73BD}" type="slidenum">
              <a:rPr lang="cs-CZ" sz="1600" smtClean="0">
                <a:solidFill>
                  <a:schemeClr val="bg1">
                    <a:lumMod val="50000"/>
                  </a:schemeClr>
                </a:solidFill>
                <a:latin typeface="+mn-lt"/>
              </a:rPr>
              <a:pPr/>
              <a:t>‹#›</a:t>
            </a:fld>
            <a:endParaRPr lang="cs-CZ" sz="1600" dirty="0">
              <a:solidFill>
                <a:schemeClr val="bg1">
                  <a:lumMod val="50000"/>
                </a:schemeClr>
              </a:solidFill>
              <a:latin typeface="+mn-lt"/>
            </a:endParaRPr>
          </a:p>
        </p:txBody>
      </p:sp>
      <p:sp>
        <p:nvSpPr>
          <p:cNvPr id="8" name="Nadpis 1">
            <a:extLst>
              <a:ext uri="{FF2B5EF4-FFF2-40B4-BE49-F238E27FC236}">
                <a16:creationId xmlns:a16="http://schemas.microsoft.com/office/drawing/2014/main" id="{85C32AD2-BEB2-44A7-9C93-5688FD944A24}"/>
              </a:ext>
            </a:extLst>
          </p:cNvPr>
          <p:cNvSpPr>
            <a:spLocks noGrp="1"/>
          </p:cNvSpPr>
          <p:nvPr>
            <p:ph type="title" hasCustomPrompt="1"/>
          </p:nvPr>
        </p:nvSpPr>
        <p:spPr>
          <a:xfrm>
            <a:off x="119336" y="115888"/>
            <a:ext cx="11953327" cy="454025"/>
          </a:xfrm>
        </p:spPr>
        <p:txBody>
          <a:bodyPr/>
          <a:lstStyle>
            <a:lvl1pPr>
              <a:defRPr>
                <a:solidFill>
                  <a:schemeClr val="tx2"/>
                </a:solidFill>
              </a:defRPr>
            </a:lvl1pPr>
          </a:lstStyle>
          <a:p>
            <a:r>
              <a:rPr lang="cs-CZ" dirty="0"/>
              <a:t>SLIDE TITLE</a:t>
            </a:r>
          </a:p>
        </p:txBody>
      </p:sp>
    </p:spTree>
    <p:extLst>
      <p:ext uri="{BB962C8B-B14F-4D97-AF65-F5344CB8AC3E}">
        <p14:creationId xmlns:p14="http://schemas.microsoft.com/office/powerpoint/2010/main" val="18298425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_navy">
    <p:bg>
      <p:bgPr>
        <a:solidFill>
          <a:srgbClr val="002553"/>
        </a:solidFill>
        <a:effectLst/>
      </p:bgPr>
    </p:bg>
    <p:spTree>
      <p:nvGrpSpPr>
        <p:cNvPr id="1" name=""/>
        <p:cNvGrpSpPr/>
        <p:nvPr/>
      </p:nvGrpSpPr>
      <p:grpSpPr>
        <a:xfrm>
          <a:off x="0" y="0"/>
          <a:ext cx="0" cy="0"/>
          <a:chOff x="0" y="0"/>
          <a:chExt cx="0" cy="0"/>
        </a:xfrm>
      </p:grpSpPr>
      <p:sp>
        <p:nvSpPr>
          <p:cNvPr id="4" name="Cadre 7">
            <a:extLst>
              <a:ext uri="{FF2B5EF4-FFF2-40B4-BE49-F238E27FC236}">
                <a16:creationId xmlns:a16="http://schemas.microsoft.com/office/drawing/2014/main" id="{1F1D126F-25A9-9A48-9E2B-60AEA4CE039E}"/>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 name="Nadpis 1">
            <a:extLst>
              <a:ext uri="{FF2B5EF4-FFF2-40B4-BE49-F238E27FC236}">
                <a16:creationId xmlns:a16="http://schemas.microsoft.com/office/drawing/2014/main" id="{ACF0FDA9-797E-CD45-B69A-7E6C60F8B83D}"/>
              </a:ext>
            </a:extLst>
          </p:cNvPr>
          <p:cNvSpPr>
            <a:spLocks noGrp="1"/>
          </p:cNvSpPr>
          <p:nvPr>
            <p:ph type="title" hasCustomPrompt="1"/>
          </p:nvPr>
        </p:nvSpPr>
        <p:spPr>
          <a:xfrm>
            <a:off x="119336" y="115888"/>
            <a:ext cx="11953327" cy="454025"/>
          </a:xfrm>
        </p:spPr>
        <p:txBody>
          <a:bodyPr/>
          <a:lstStyle>
            <a:lvl1pPr>
              <a:defRPr>
                <a:solidFill>
                  <a:schemeClr val="bg1"/>
                </a:solidFill>
              </a:defRPr>
            </a:lvl1pPr>
          </a:lstStyle>
          <a:p>
            <a:r>
              <a:rPr lang="cs-CZ" dirty="0"/>
              <a:t>SLIDE TITLE</a:t>
            </a:r>
          </a:p>
        </p:txBody>
      </p:sp>
      <p:sp>
        <p:nvSpPr>
          <p:cNvPr id="6" name="Zástupný symbol pro číslo snímku 5">
            <a:extLst>
              <a:ext uri="{FF2B5EF4-FFF2-40B4-BE49-F238E27FC236}">
                <a16:creationId xmlns:a16="http://schemas.microsoft.com/office/drawing/2014/main" id="{1DFE48E6-B787-48EF-A9B0-D85670A351E9}"/>
              </a:ext>
            </a:extLst>
          </p:cNvPr>
          <p:cNvSpPr txBox="1">
            <a:spLocks/>
          </p:cNvSpPr>
          <p:nvPr userDrawn="1"/>
        </p:nvSpPr>
        <p:spPr>
          <a:xfrm>
            <a:off x="-12824" y="6453336"/>
            <a:ext cx="2844800" cy="365125"/>
          </a:xfrm>
          <a:prstGeom prst="rect">
            <a:avLst/>
          </a:prstGeom>
        </p:spPr>
        <p:txBody>
          <a:bodyPr vert="horz" lIns="121920" tIns="60960" rIns="121920" bIns="60960" rtlCol="0" anchor="ctr"/>
          <a:lstStyle>
            <a:defPPr>
              <a:defRPr lang="cs-CZ"/>
            </a:defPPr>
            <a:lvl1pPr marL="0" algn="l" defTabSz="914400" rtl="0" eaLnBrk="1" latinLnBrk="0" hangingPunct="1">
              <a:defRPr sz="1200" kern="1200">
                <a:solidFill>
                  <a:srgbClr val="5F5F5F"/>
                </a:solidFill>
                <a:latin typeface="Calibri"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2DB900-4F27-419C-B2D8-AAC4EB8D73BD}" type="slidenum">
              <a:rPr lang="cs-CZ" sz="1600" smtClean="0">
                <a:solidFill>
                  <a:schemeClr val="bg1"/>
                </a:solidFill>
                <a:latin typeface="+mj-lt"/>
              </a:rPr>
              <a:pPr/>
              <a:t>‹#›</a:t>
            </a:fld>
            <a:endParaRPr lang="cs-CZ" sz="1600" dirty="0">
              <a:solidFill>
                <a:schemeClr val="bg1"/>
              </a:solidFill>
              <a:latin typeface="+mj-lt"/>
            </a:endParaRPr>
          </a:p>
        </p:txBody>
      </p:sp>
    </p:spTree>
    <p:extLst>
      <p:ext uri="{BB962C8B-B14F-4D97-AF65-F5344CB8AC3E}">
        <p14:creationId xmlns:p14="http://schemas.microsoft.com/office/powerpoint/2010/main" val="4209583411"/>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_text_navy">
    <p:bg>
      <p:bgPr>
        <a:solidFill>
          <a:srgbClr val="002553"/>
        </a:solidFill>
        <a:effectLst/>
      </p:bgPr>
    </p:bg>
    <p:spTree>
      <p:nvGrpSpPr>
        <p:cNvPr id="1" name=""/>
        <p:cNvGrpSpPr/>
        <p:nvPr/>
      </p:nvGrpSpPr>
      <p:grpSpPr>
        <a:xfrm>
          <a:off x="0" y="0"/>
          <a:ext cx="0" cy="0"/>
          <a:chOff x="0" y="0"/>
          <a:chExt cx="0" cy="0"/>
        </a:xfrm>
      </p:grpSpPr>
      <p:sp>
        <p:nvSpPr>
          <p:cNvPr id="8" name="Zástupný symbol pro číslo snímku 5">
            <a:extLst>
              <a:ext uri="{FF2B5EF4-FFF2-40B4-BE49-F238E27FC236}">
                <a16:creationId xmlns:a16="http://schemas.microsoft.com/office/drawing/2014/main" id="{CAE32C26-8439-479C-916D-B38AFA7A401E}"/>
              </a:ext>
            </a:extLst>
          </p:cNvPr>
          <p:cNvSpPr txBox="1">
            <a:spLocks/>
          </p:cNvSpPr>
          <p:nvPr userDrawn="1"/>
        </p:nvSpPr>
        <p:spPr>
          <a:xfrm>
            <a:off x="-12824" y="6453336"/>
            <a:ext cx="2844800" cy="365125"/>
          </a:xfrm>
          <a:prstGeom prst="rect">
            <a:avLst/>
          </a:prstGeom>
        </p:spPr>
        <p:txBody>
          <a:bodyPr vert="horz" lIns="121920" tIns="60960" rIns="121920" bIns="60960" rtlCol="0" anchor="ctr"/>
          <a:lstStyle>
            <a:defPPr>
              <a:defRPr lang="cs-CZ"/>
            </a:defPPr>
            <a:lvl1pPr marL="0" algn="l" defTabSz="914400" rtl="0" eaLnBrk="1" latinLnBrk="0" hangingPunct="1">
              <a:defRPr sz="1200" kern="1200">
                <a:solidFill>
                  <a:srgbClr val="5F5F5F"/>
                </a:solidFill>
                <a:latin typeface="Calibri"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2DB900-4F27-419C-B2D8-AAC4EB8D73BD}" type="slidenum">
              <a:rPr lang="cs-CZ" sz="1600" smtClean="0">
                <a:solidFill>
                  <a:schemeClr val="bg1"/>
                </a:solidFill>
                <a:latin typeface="+mn-lt"/>
              </a:rPr>
              <a:pPr/>
              <a:t>‹#›</a:t>
            </a:fld>
            <a:endParaRPr lang="cs-CZ" sz="1600" dirty="0">
              <a:solidFill>
                <a:schemeClr val="bg1"/>
              </a:solidFill>
              <a:latin typeface="+mn-lt"/>
            </a:endParaRPr>
          </a:p>
        </p:txBody>
      </p:sp>
      <p:sp>
        <p:nvSpPr>
          <p:cNvPr id="7" name="Nadpis 1">
            <a:extLst>
              <a:ext uri="{FF2B5EF4-FFF2-40B4-BE49-F238E27FC236}">
                <a16:creationId xmlns:a16="http://schemas.microsoft.com/office/drawing/2014/main" id="{D7204925-7250-47E7-890F-33B64CDBD6D3}"/>
              </a:ext>
            </a:extLst>
          </p:cNvPr>
          <p:cNvSpPr>
            <a:spLocks noGrp="1"/>
          </p:cNvSpPr>
          <p:nvPr>
            <p:ph type="title" hasCustomPrompt="1"/>
          </p:nvPr>
        </p:nvSpPr>
        <p:spPr>
          <a:xfrm>
            <a:off x="119336" y="115888"/>
            <a:ext cx="11953327" cy="454025"/>
          </a:xfrm>
        </p:spPr>
        <p:txBody>
          <a:bodyPr/>
          <a:lstStyle>
            <a:lvl1pPr>
              <a:defRPr>
                <a:solidFill>
                  <a:schemeClr val="bg1"/>
                </a:solidFill>
              </a:defRPr>
            </a:lvl1pPr>
          </a:lstStyle>
          <a:p>
            <a:r>
              <a:rPr lang="cs-CZ" dirty="0"/>
              <a:t>SLIDE TITLE</a:t>
            </a:r>
          </a:p>
        </p:txBody>
      </p:sp>
      <p:sp>
        <p:nvSpPr>
          <p:cNvPr id="11" name="Zástupný symbol pro obsah 10">
            <a:extLst>
              <a:ext uri="{FF2B5EF4-FFF2-40B4-BE49-F238E27FC236}">
                <a16:creationId xmlns:a16="http://schemas.microsoft.com/office/drawing/2014/main" id="{3AAA38DB-6D26-43F5-948F-5A3E7269C1C7}"/>
              </a:ext>
            </a:extLst>
          </p:cNvPr>
          <p:cNvSpPr>
            <a:spLocks noGrp="1"/>
          </p:cNvSpPr>
          <p:nvPr>
            <p:ph sz="quarter" idx="19" hasCustomPrompt="1"/>
          </p:nvPr>
        </p:nvSpPr>
        <p:spPr>
          <a:xfrm>
            <a:off x="119336" y="764705"/>
            <a:ext cx="11953327" cy="5582716"/>
          </a:xfrm>
          <a:prstGeom prst="rect">
            <a:avLst/>
          </a:prstGeom>
        </p:spPr>
        <p:txBody>
          <a:bodyPr lIns="0" tIns="0" rIns="0" bIns="0"/>
          <a:lstStyle>
            <a:lvl1pPr marL="374650" indent="-285750">
              <a:lnSpc>
                <a:spcPct val="100000"/>
              </a:lnSpc>
              <a:spcBef>
                <a:spcPts val="432"/>
              </a:spcBef>
              <a:buFont typeface="Wingdings" panose="05000000000000000000" pitchFamily="2" charset="2"/>
              <a:buChar char="§"/>
              <a:tabLst/>
              <a:defRPr sz="1800">
                <a:solidFill>
                  <a:schemeClr val="bg1"/>
                </a:solidFill>
                <a:latin typeface="Arial" panose="020B0604020202020204" pitchFamily="34" charset="0"/>
                <a:cs typeface="Arial" panose="020B0604020202020204" pitchFamily="34" charset="0"/>
              </a:defRPr>
            </a:lvl1pPr>
            <a:lvl2pPr marL="642937" indent="-285750">
              <a:lnSpc>
                <a:spcPct val="100000"/>
              </a:lnSpc>
              <a:spcBef>
                <a:spcPts val="432"/>
              </a:spcBef>
              <a:buFont typeface="Arial" panose="020B0604020202020204" pitchFamily="34" charset="0"/>
              <a:buChar char="–"/>
              <a:tabLst>
                <a:tab pos="1343025" algn="l"/>
              </a:tabLst>
              <a:defRPr sz="1800">
                <a:solidFill>
                  <a:schemeClr val="bg1"/>
                </a:solidFill>
                <a:latin typeface="Arial" panose="020B0604020202020204" pitchFamily="34" charset="0"/>
                <a:cs typeface="Arial" panose="020B0604020202020204" pitchFamily="34" charset="0"/>
              </a:defRPr>
            </a:lvl2pPr>
            <a:lvl3pPr marL="1202207" indent="-239173">
              <a:buSzPct val="80000"/>
              <a:buFont typeface="Courier New" panose="02070309020205020404" pitchFamily="49" charset="0"/>
              <a:buChar char="o"/>
              <a:defRPr sz="1867">
                <a:solidFill>
                  <a:srgbClr val="404040"/>
                </a:solidFill>
                <a:latin typeface="Arial" panose="020B0604020202020204" pitchFamily="34" charset="0"/>
                <a:cs typeface="Arial" panose="020B0604020202020204" pitchFamily="34" charset="0"/>
              </a:defRPr>
            </a:lvl3pPr>
            <a:lvl4pPr marL="1667850" indent="-239173">
              <a:buSzPct val="90000"/>
              <a:defRPr sz="1600">
                <a:solidFill>
                  <a:srgbClr val="404040"/>
                </a:solidFill>
                <a:latin typeface="Arial" panose="020B0604020202020204" pitchFamily="34" charset="0"/>
                <a:cs typeface="Arial" panose="020B0604020202020204" pitchFamily="34" charset="0"/>
              </a:defRPr>
            </a:lvl4pPr>
            <a:lvl5pPr>
              <a:defRPr>
                <a:solidFill>
                  <a:srgbClr val="404040"/>
                </a:solidFill>
              </a:defRPr>
            </a:lvl5pPr>
          </a:lstStyle>
          <a:p>
            <a:pPr lvl="0"/>
            <a:r>
              <a:rPr lang="cs-CZ" dirty="0"/>
              <a:t>Klepnutím lze upravit styly předlohy textu.</a:t>
            </a:r>
          </a:p>
          <a:p>
            <a:pPr lvl="1"/>
            <a:r>
              <a:rPr lang="cs-CZ" dirty="0"/>
              <a:t>Druhá úroveň</a:t>
            </a:r>
          </a:p>
        </p:txBody>
      </p:sp>
      <p:sp>
        <p:nvSpPr>
          <p:cNvPr id="14" name="Cadre 7">
            <a:extLst>
              <a:ext uri="{FF2B5EF4-FFF2-40B4-BE49-F238E27FC236}">
                <a16:creationId xmlns:a16="http://schemas.microsoft.com/office/drawing/2014/main" id="{048241AB-3104-4748-A476-1E2517C8C19A}"/>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3688050888"/>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_headline_navy">
    <p:bg>
      <p:bgPr>
        <a:solidFill>
          <a:srgbClr val="002553"/>
        </a:solidFill>
        <a:effectLst/>
      </p:bgPr>
    </p:bg>
    <p:spTree>
      <p:nvGrpSpPr>
        <p:cNvPr id="1" name=""/>
        <p:cNvGrpSpPr/>
        <p:nvPr/>
      </p:nvGrpSpPr>
      <p:grpSpPr>
        <a:xfrm>
          <a:off x="0" y="0"/>
          <a:ext cx="0" cy="0"/>
          <a:chOff x="0" y="0"/>
          <a:chExt cx="0" cy="0"/>
        </a:xfrm>
      </p:grpSpPr>
      <p:sp>
        <p:nvSpPr>
          <p:cNvPr id="4" name="Cadre 7">
            <a:extLst>
              <a:ext uri="{FF2B5EF4-FFF2-40B4-BE49-F238E27FC236}">
                <a16:creationId xmlns:a16="http://schemas.microsoft.com/office/drawing/2014/main" id="{1F1D126F-25A9-9A48-9E2B-60AEA4CE039E}"/>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7" name="Zástupný text 11">
            <a:extLst>
              <a:ext uri="{FF2B5EF4-FFF2-40B4-BE49-F238E27FC236}">
                <a16:creationId xmlns:a16="http://schemas.microsoft.com/office/drawing/2014/main" id="{48013542-DF5F-514C-B589-1F85EA98CCDE}"/>
              </a:ext>
            </a:extLst>
          </p:cNvPr>
          <p:cNvSpPr>
            <a:spLocks noGrp="1"/>
          </p:cNvSpPr>
          <p:nvPr>
            <p:ph type="body" sz="quarter" idx="10" hasCustomPrompt="1"/>
          </p:nvPr>
        </p:nvSpPr>
        <p:spPr>
          <a:xfrm>
            <a:off x="119336" y="605918"/>
            <a:ext cx="11953327" cy="662842"/>
          </a:xfrm>
          <a:prstGeom prst="rect">
            <a:avLst/>
          </a:prstGeom>
        </p:spPr>
        <p:txBody>
          <a:bodyPr vert="horz" lIns="90000" tIns="46800" rIns="90000" bIns="46800" rtlCol="0" anchor="t" anchorCtr="0">
            <a:noAutofit/>
          </a:bodyPr>
          <a:lstStyle>
            <a:lvl1pPr marL="0" marR="0" indent="-232828" algn="l" defTabSz="1219140" rtl="0" eaLnBrk="1" fontAlgn="auto" latinLnBrk="0" hangingPunct="1">
              <a:lnSpc>
                <a:spcPct val="100000"/>
              </a:lnSpc>
              <a:spcBef>
                <a:spcPct val="20000"/>
              </a:spcBef>
              <a:spcAft>
                <a:spcPts val="0"/>
              </a:spcAft>
              <a:buClrTx/>
              <a:buSzTx/>
              <a:buFont typeface="Arial" pitchFamily="34" charset="0"/>
              <a:buNone/>
              <a:tabLst/>
              <a:defRPr lang="cs-CZ" sz="1600" b="1" dirty="0" smtClean="0">
                <a:solidFill>
                  <a:schemeClr val="bg2"/>
                </a:solidFill>
                <a:latin typeface="Arial" panose="020B0604020202020204" pitchFamily="34" charset="0"/>
              </a:defRPr>
            </a:lvl1pPr>
            <a:lvl2pPr>
              <a:defRPr lang="cs-CZ" dirty="0" smtClean="0">
                <a:solidFill>
                  <a:schemeClr val="tx1"/>
                </a:solidFill>
                <a:latin typeface="+mn-lt"/>
                <a:cs typeface="+mn-cs"/>
              </a:defRPr>
            </a:lvl2pPr>
            <a:lvl3pPr>
              <a:defRPr lang="cs-CZ" dirty="0" smtClean="0">
                <a:solidFill>
                  <a:schemeClr val="tx1"/>
                </a:solidFill>
                <a:latin typeface="+mn-lt"/>
                <a:cs typeface="+mn-cs"/>
              </a:defRPr>
            </a:lvl3pPr>
            <a:lvl4pPr>
              <a:defRPr lang="cs-CZ" sz="2400" dirty="0" smtClean="0">
                <a:solidFill>
                  <a:schemeClr val="tx1"/>
                </a:solidFill>
                <a:latin typeface="+mn-lt"/>
                <a:cs typeface="+mn-cs"/>
              </a:defRPr>
            </a:lvl4pPr>
            <a:lvl5pPr>
              <a:defRPr lang="cs-CZ" sz="2400" dirty="0">
                <a:solidFill>
                  <a:schemeClr val="tx1"/>
                </a:solidFill>
                <a:latin typeface="+mn-lt"/>
                <a:cs typeface="+mn-cs"/>
              </a:defRPr>
            </a:lvl5pPr>
          </a:lstStyle>
          <a:p>
            <a:pPr marL="0" marR="0" lvl="0" indent="-232828" algn="l" defTabSz="1219140" rtl="0" eaLnBrk="1" fontAlgn="auto" latinLnBrk="0" hangingPunct="1">
              <a:lnSpc>
                <a:spcPct val="100000"/>
              </a:lnSpc>
              <a:spcBef>
                <a:spcPct val="20000"/>
              </a:spcBef>
              <a:spcAft>
                <a:spcPts val="0"/>
              </a:spcAft>
              <a:buClrTx/>
              <a:buSzTx/>
              <a:buFont typeface="Arial" pitchFamily="34" charset="0"/>
              <a:buNone/>
              <a:tabLst/>
              <a:defRPr/>
            </a:pPr>
            <a:r>
              <a:rPr lang="en-GB" noProof="0" dirty="0"/>
              <a:t>Headline</a:t>
            </a:r>
          </a:p>
        </p:txBody>
      </p:sp>
      <p:sp>
        <p:nvSpPr>
          <p:cNvPr id="8" name="Zástupný symbol pro číslo snímku 5">
            <a:extLst>
              <a:ext uri="{FF2B5EF4-FFF2-40B4-BE49-F238E27FC236}">
                <a16:creationId xmlns:a16="http://schemas.microsoft.com/office/drawing/2014/main" id="{6EA173EF-3A42-459E-B65C-EFE3D608D445}"/>
              </a:ext>
            </a:extLst>
          </p:cNvPr>
          <p:cNvSpPr txBox="1">
            <a:spLocks/>
          </p:cNvSpPr>
          <p:nvPr userDrawn="1"/>
        </p:nvSpPr>
        <p:spPr>
          <a:xfrm>
            <a:off x="-12824" y="6453336"/>
            <a:ext cx="2844800" cy="365125"/>
          </a:xfrm>
          <a:prstGeom prst="rect">
            <a:avLst/>
          </a:prstGeom>
        </p:spPr>
        <p:txBody>
          <a:bodyPr vert="horz" lIns="121920" tIns="60960" rIns="121920" bIns="60960" rtlCol="0" anchor="ctr"/>
          <a:lstStyle>
            <a:defPPr>
              <a:defRPr lang="cs-CZ"/>
            </a:defPPr>
            <a:lvl1pPr marL="0" algn="l" defTabSz="914400" rtl="0" eaLnBrk="1" latinLnBrk="0" hangingPunct="1">
              <a:defRPr sz="1200" kern="1200">
                <a:solidFill>
                  <a:srgbClr val="5F5F5F"/>
                </a:solidFill>
                <a:latin typeface="Calibri"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2DB900-4F27-419C-B2D8-AAC4EB8D73BD}" type="slidenum">
              <a:rPr lang="cs-CZ" sz="1600" smtClean="0">
                <a:solidFill>
                  <a:schemeClr val="bg1"/>
                </a:solidFill>
                <a:latin typeface="+mj-lt"/>
              </a:rPr>
              <a:pPr/>
              <a:t>‹#›</a:t>
            </a:fld>
            <a:endParaRPr lang="cs-CZ" sz="1600" dirty="0">
              <a:solidFill>
                <a:schemeClr val="bg1"/>
              </a:solidFill>
              <a:latin typeface="+mj-lt"/>
            </a:endParaRPr>
          </a:p>
        </p:txBody>
      </p:sp>
      <p:sp>
        <p:nvSpPr>
          <p:cNvPr id="6" name="Nadpis 1">
            <a:extLst>
              <a:ext uri="{FF2B5EF4-FFF2-40B4-BE49-F238E27FC236}">
                <a16:creationId xmlns:a16="http://schemas.microsoft.com/office/drawing/2014/main" id="{D13AC06A-2174-4397-ACA6-EB351408FBD8}"/>
              </a:ext>
            </a:extLst>
          </p:cNvPr>
          <p:cNvSpPr>
            <a:spLocks noGrp="1"/>
          </p:cNvSpPr>
          <p:nvPr>
            <p:ph type="title" hasCustomPrompt="1"/>
          </p:nvPr>
        </p:nvSpPr>
        <p:spPr>
          <a:xfrm>
            <a:off x="119336" y="115888"/>
            <a:ext cx="11953327" cy="454025"/>
          </a:xfrm>
        </p:spPr>
        <p:txBody>
          <a:bodyPr/>
          <a:lstStyle>
            <a:lvl1pPr>
              <a:defRPr>
                <a:solidFill>
                  <a:schemeClr val="bg1"/>
                </a:solidFill>
              </a:defRPr>
            </a:lvl1pPr>
          </a:lstStyle>
          <a:p>
            <a:r>
              <a:rPr lang="cs-CZ" dirty="0"/>
              <a:t>SLIDE TITLE</a:t>
            </a:r>
          </a:p>
        </p:txBody>
      </p:sp>
    </p:spTree>
    <p:extLst>
      <p:ext uri="{BB962C8B-B14F-4D97-AF65-F5344CB8AC3E}">
        <p14:creationId xmlns:p14="http://schemas.microsoft.com/office/powerpoint/2010/main" val="29155883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_headling_text_navy">
    <p:bg>
      <p:bgPr>
        <a:solidFill>
          <a:srgbClr val="002553"/>
        </a:solidFill>
        <a:effectLst/>
      </p:bgPr>
    </p:bg>
    <p:spTree>
      <p:nvGrpSpPr>
        <p:cNvPr id="1" name=""/>
        <p:cNvGrpSpPr/>
        <p:nvPr/>
      </p:nvGrpSpPr>
      <p:grpSpPr>
        <a:xfrm>
          <a:off x="0" y="0"/>
          <a:ext cx="0" cy="0"/>
          <a:chOff x="0" y="0"/>
          <a:chExt cx="0" cy="0"/>
        </a:xfrm>
      </p:grpSpPr>
      <p:sp>
        <p:nvSpPr>
          <p:cNvPr id="4" name="Cadre 7">
            <a:extLst>
              <a:ext uri="{FF2B5EF4-FFF2-40B4-BE49-F238E27FC236}">
                <a16:creationId xmlns:a16="http://schemas.microsoft.com/office/drawing/2014/main" id="{1F1D126F-25A9-9A48-9E2B-60AEA4CE039E}"/>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8" name="Zástupný text 11">
            <a:extLst>
              <a:ext uri="{FF2B5EF4-FFF2-40B4-BE49-F238E27FC236}">
                <a16:creationId xmlns:a16="http://schemas.microsoft.com/office/drawing/2014/main" id="{38F1BC6E-5068-8B44-83DE-CC57CD5F6DAB}"/>
              </a:ext>
            </a:extLst>
          </p:cNvPr>
          <p:cNvSpPr>
            <a:spLocks noGrp="1"/>
          </p:cNvSpPr>
          <p:nvPr>
            <p:ph type="body" sz="quarter" idx="10" hasCustomPrompt="1"/>
          </p:nvPr>
        </p:nvSpPr>
        <p:spPr>
          <a:xfrm>
            <a:off x="119336" y="605918"/>
            <a:ext cx="11953327" cy="662842"/>
          </a:xfrm>
          <a:prstGeom prst="rect">
            <a:avLst/>
          </a:prstGeom>
        </p:spPr>
        <p:txBody>
          <a:bodyPr vert="horz" lIns="90000" tIns="46800" rIns="90000" bIns="46800" rtlCol="0" anchor="t" anchorCtr="0">
            <a:noAutofit/>
          </a:bodyPr>
          <a:lstStyle>
            <a:lvl1pPr marL="0" marR="0" indent="-232828" algn="l" defTabSz="1219140" rtl="0" eaLnBrk="1" fontAlgn="auto" latinLnBrk="0" hangingPunct="1">
              <a:lnSpc>
                <a:spcPct val="100000"/>
              </a:lnSpc>
              <a:spcBef>
                <a:spcPct val="20000"/>
              </a:spcBef>
              <a:spcAft>
                <a:spcPts val="0"/>
              </a:spcAft>
              <a:buClrTx/>
              <a:buSzTx/>
              <a:buFont typeface="Arial" pitchFamily="34" charset="0"/>
              <a:buNone/>
              <a:tabLst/>
              <a:defRPr lang="cs-CZ" sz="1600" b="1" dirty="0" smtClean="0">
                <a:solidFill>
                  <a:schemeClr val="bg2"/>
                </a:solidFill>
                <a:latin typeface="Arial" panose="020B0604020202020204" pitchFamily="34" charset="0"/>
              </a:defRPr>
            </a:lvl1pPr>
            <a:lvl2pPr>
              <a:defRPr lang="cs-CZ" dirty="0" smtClean="0">
                <a:solidFill>
                  <a:schemeClr val="tx1"/>
                </a:solidFill>
                <a:latin typeface="+mn-lt"/>
                <a:cs typeface="+mn-cs"/>
              </a:defRPr>
            </a:lvl2pPr>
            <a:lvl3pPr>
              <a:defRPr lang="cs-CZ" dirty="0" smtClean="0">
                <a:solidFill>
                  <a:schemeClr val="tx1"/>
                </a:solidFill>
                <a:latin typeface="+mn-lt"/>
                <a:cs typeface="+mn-cs"/>
              </a:defRPr>
            </a:lvl3pPr>
            <a:lvl4pPr>
              <a:defRPr lang="cs-CZ" sz="2400" dirty="0" smtClean="0">
                <a:solidFill>
                  <a:schemeClr val="tx1"/>
                </a:solidFill>
                <a:latin typeface="+mn-lt"/>
                <a:cs typeface="+mn-cs"/>
              </a:defRPr>
            </a:lvl4pPr>
            <a:lvl5pPr>
              <a:defRPr lang="cs-CZ" sz="2400" dirty="0">
                <a:solidFill>
                  <a:schemeClr val="tx1"/>
                </a:solidFill>
                <a:latin typeface="+mn-lt"/>
                <a:cs typeface="+mn-cs"/>
              </a:defRPr>
            </a:lvl5pPr>
          </a:lstStyle>
          <a:p>
            <a:pPr marL="0" marR="0" lvl="0" indent="-232828" algn="l" defTabSz="1219140" rtl="0" eaLnBrk="1" fontAlgn="auto" latinLnBrk="0" hangingPunct="1">
              <a:lnSpc>
                <a:spcPct val="100000"/>
              </a:lnSpc>
              <a:spcBef>
                <a:spcPct val="20000"/>
              </a:spcBef>
              <a:spcAft>
                <a:spcPts val="0"/>
              </a:spcAft>
              <a:buClrTx/>
              <a:buSzTx/>
              <a:buFont typeface="Arial" pitchFamily="34" charset="0"/>
              <a:buNone/>
              <a:tabLst/>
              <a:defRPr/>
            </a:pPr>
            <a:r>
              <a:rPr lang="en-GB" noProof="0" dirty="0"/>
              <a:t>Headline</a:t>
            </a:r>
          </a:p>
        </p:txBody>
      </p:sp>
      <p:sp>
        <p:nvSpPr>
          <p:cNvPr id="9" name="Zástupný symbol pro číslo snímku 5">
            <a:extLst>
              <a:ext uri="{FF2B5EF4-FFF2-40B4-BE49-F238E27FC236}">
                <a16:creationId xmlns:a16="http://schemas.microsoft.com/office/drawing/2014/main" id="{80B92E57-7893-4FED-A952-4A688BD64014}"/>
              </a:ext>
            </a:extLst>
          </p:cNvPr>
          <p:cNvSpPr txBox="1">
            <a:spLocks/>
          </p:cNvSpPr>
          <p:nvPr userDrawn="1"/>
        </p:nvSpPr>
        <p:spPr>
          <a:xfrm>
            <a:off x="-12824" y="6453336"/>
            <a:ext cx="2844800" cy="365125"/>
          </a:xfrm>
          <a:prstGeom prst="rect">
            <a:avLst/>
          </a:prstGeom>
        </p:spPr>
        <p:txBody>
          <a:bodyPr vert="horz" lIns="121920" tIns="60960" rIns="121920" bIns="60960" rtlCol="0" anchor="ctr"/>
          <a:lstStyle>
            <a:defPPr>
              <a:defRPr lang="cs-CZ"/>
            </a:defPPr>
            <a:lvl1pPr marL="0" algn="l" defTabSz="914400" rtl="0" eaLnBrk="1" latinLnBrk="0" hangingPunct="1">
              <a:defRPr sz="1200" kern="1200">
                <a:solidFill>
                  <a:srgbClr val="5F5F5F"/>
                </a:solidFill>
                <a:latin typeface="Calibri"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2DB900-4F27-419C-B2D8-AAC4EB8D73BD}" type="slidenum">
              <a:rPr lang="cs-CZ" sz="1600" smtClean="0">
                <a:solidFill>
                  <a:schemeClr val="bg1"/>
                </a:solidFill>
                <a:latin typeface="+mj-lt"/>
              </a:rPr>
              <a:pPr/>
              <a:t>‹#›</a:t>
            </a:fld>
            <a:endParaRPr lang="cs-CZ" sz="1600" dirty="0">
              <a:solidFill>
                <a:schemeClr val="bg1"/>
              </a:solidFill>
              <a:latin typeface="+mj-lt"/>
            </a:endParaRPr>
          </a:p>
        </p:txBody>
      </p:sp>
      <p:sp>
        <p:nvSpPr>
          <p:cNvPr id="7" name="Nadpis 1">
            <a:extLst>
              <a:ext uri="{FF2B5EF4-FFF2-40B4-BE49-F238E27FC236}">
                <a16:creationId xmlns:a16="http://schemas.microsoft.com/office/drawing/2014/main" id="{0A3F120E-593F-464A-A493-2CB2564D4204}"/>
              </a:ext>
            </a:extLst>
          </p:cNvPr>
          <p:cNvSpPr>
            <a:spLocks noGrp="1"/>
          </p:cNvSpPr>
          <p:nvPr>
            <p:ph type="title" hasCustomPrompt="1"/>
          </p:nvPr>
        </p:nvSpPr>
        <p:spPr>
          <a:xfrm>
            <a:off x="119336" y="115888"/>
            <a:ext cx="11953327" cy="454025"/>
          </a:xfrm>
        </p:spPr>
        <p:txBody>
          <a:bodyPr/>
          <a:lstStyle>
            <a:lvl1pPr>
              <a:defRPr>
                <a:solidFill>
                  <a:schemeClr val="bg1"/>
                </a:solidFill>
              </a:defRPr>
            </a:lvl1pPr>
          </a:lstStyle>
          <a:p>
            <a:r>
              <a:rPr lang="cs-CZ" dirty="0"/>
              <a:t>SLIDE TITLE</a:t>
            </a:r>
          </a:p>
        </p:txBody>
      </p:sp>
      <p:sp>
        <p:nvSpPr>
          <p:cNvPr id="10" name="Zástupný symbol pro obsah 10">
            <a:extLst>
              <a:ext uri="{FF2B5EF4-FFF2-40B4-BE49-F238E27FC236}">
                <a16:creationId xmlns:a16="http://schemas.microsoft.com/office/drawing/2014/main" id="{DDC4E762-56D8-4B3B-9A49-64654B96E335}"/>
              </a:ext>
            </a:extLst>
          </p:cNvPr>
          <p:cNvSpPr>
            <a:spLocks noGrp="1"/>
          </p:cNvSpPr>
          <p:nvPr>
            <p:ph sz="quarter" idx="18" hasCustomPrompt="1"/>
          </p:nvPr>
        </p:nvSpPr>
        <p:spPr>
          <a:xfrm>
            <a:off x="119336" y="1355271"/>
            <a:ext cx="11953327" cy="4992150"/>
          </a:xfrm>
          <a:prstGeom prst="rect">
            <a:avLst/>
          </a:prstGeom>
        </p:spPr>
        <p:txBody>
          <a:bodyPr lIns="0" tIns="0" rIns="0" bIns="0"/>
          <a:lstStyle>
            <a:lvl1pPr marL="374650" indent="-285750">
              <a:lnSpc>
                <a:spcPct val="100000"/>
              </a:lnSpc>
              <a:spcBef>
                <a:spcPts val="432"/>
              </a:spcBef>
              <a:buFont typeface="Wingdings" panose="05000000000000000000" pitchFamily="2" charset="2"/>
              <a:buChar char="§"/>
              <a:tabLst/>
              <a:defRPr sz="1800">
                <a:solidFill>
                  <a:schemeClr val="bg1"/>
                </a:solidFill>
                <a:latin typeface="Arial" panose="020B0604020202020204" pitchFamily="34" charset="0"/>
                <a:cs typeface="Arial" panose="020B0604020202020204" pitchFamily="34" charset="0"/>
              </a:defRPr>
            </a:lvl1pPr>
            <a:lvl2pPr marL="642937" indent="-285750">
              <a:lnSpc>
                <a:spcPct val="100000"/>
              </a:lnSpc>
              <a:spcBef>
                <a:spcPts val="432"/>
              </a:spcBef>
              <a:buFont typeface="Arial" panose="020B0604020202020204" pitchFamily="34" charset="0"/>
              <a:buChar char="–"/>
              <a:tabLst>
                <a:tab pos="1343025" algn="l"/>
              </a:tabLst>
              <a:defRPr sz="1800">
                <a:solidFill>
                  <a:schemeClr val="bg1"/>
                </a:solidFill>
                <a:latin typeface="Arial" panose="020B0604020202020204" pitchFamily="34" charset="0"/>
                <a:cs typeface="Arial" panose="020B0604020202020204" pitchFamily="34" charset="0"/>
              </a:defRPr>
            </a:lvl2pPr>
            <a:lvl3pPr marL="1202207" indent="-239173">
              <a:buSzPct val="80000"/>
              <a:buFont typeface="Courier New" panose="02070309020205020404" pitchFamily="49" charset="0"/>
              <a:buChar char="o"/>
              <a:defRPr sz="1867">
                <a:solidFill>
                  <a:srgbClr val="404040"/>
                </a:solidFill>
                <a:latin typeface="Arial" panose="020B0604020202020204" pitchFamily="34" charset="0"/>
                <a:cs typeface="Arial" panose="020B0604020202020204" pitchFamily="34" charset="0"/>
              </a:defRPr>
            </a:lvl3pPr>
            <a:lvl4pPr marL="1667850" indent="-239173">
              <a:buSzPct val="90000"/>
              <a:defRPr sz="1600">
                <a:solidFill>
                  <a:srgbClr val="404040"/>
                </a:solidFill>
                <a:latin typeface="Arial" panose="020B0604020202020204" pitchFamily="34" charset="0"/>
                <a:cs typeface="Arial" panose="020B0604020202020204" pitchFamily="34" charset="0"/>
              </a:defRPr>
            </a:lvl4pPr>
            <a:lvl5pPr>
              <a:defRPr>
                <a:solidFill>
                  <a:srgbClr val="404040"/>
                </a:solidFill>
              </a:defRPr>
            </a:lvl5pPr>
          </a:lstStyle>
          <a:p>
            <a:pPr lvl="0"/>
            <a:r>
              <a:rPr lang="cs-CZ" dirty="0"/>
              <a:t>Klepnutím lze upravit styly předlohy textu.</a:t>
            </a:r>
          </a:p>
          <a:p>
            <a:pPr lvl="1"/>
            <a:r>
              <a:rPr lang="cs-CZ" dirty="0"/>
              <a:t>Druhá úroveň</a:t>
            </a:r>
          </a:p>
        </p:txBody>
      </p:sp>
    </p:spTree>
    <p:extLst>
      <p:ext uri="{BB962C8B-B14F-4D97-AF65-F5344CB8AC3E}">
        <p14:creationId xmlns:p14="http://schemas.microsoft.com/office/powerpoint/2010/main" val="22767015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For_charts_title">
    <p:spTree>
      <p:nvGrpSpPr>
        <p:cNvPr id="1" name=""/>
        <p:cNvGrpSpPr/>
        <p:nvPr/>
      </p:nvGrpSpPr>
      <p:grpSpPr>
        <a:xfrm>
          <a:off x="0" y="0"/>
          <a:ext cx="0" cy="0"/>
          <a:chOff x="0" y="0"/>
          <a:chExt cx="0" cy="0"/>
        </a:xfrm>
      </p:grpSpPr>
      <p:sp>
        <p:nvSpPr>
          <p:cNvPr id="6" name="Zástupný symbol pro číslo snímku 5">
            <a:extLst>
              <a:ext uri="{FF2B5EF4-FFF2-40B4-BE49-F238E27FC236}">
                <a16:creationId xmlns:a16="http://schemas.microsoft.com/office/drawing/2014/main" id="{5C01DABC-2AC9-438F-807D-D787743E2FDB}"/>
              </a:ext>
            </a:extLst>
          </p:cNvPr>
          <p:cNvSpPr txBox="1">
            <a:spLocks/>
          </p:cNvSpPr>
          <p:nvPr userDrawn="1"/>
        </p:nvSpPr>
        <p:spPr>
          <a:xfrm>
            <a:off x="-12824" y="6453336"/>
            <a:ext cx="2844800" cy="365125"/>
          </a:xfrm>
          <a:prstGeom prst="rect">
            <a:avLst/>
          </a:prstGeom>
        </p:spPr>
        <p:txBody>
          <a:bodyPr vert="horz" lIns="121920" tIns="60960" rIns="121920" bIns="60960" rtlCol="0" anchor="ctr"/>
          <a:lstStyle>
            <a:defPPr>
              <a:defRPr lang="cs-CZ"/>
            </a:defPPr>
            <a:lvl1pPr marL="0" algn="l" defTabSz="914400" rtl="0" eaLnBrk="1" latinLnBrk="0" hangingPunct="1">
              <a:defRPr sz="1200" kern="1200">
                <a:solidFill>
                  <a:srgbClr val="5F5F5F"/>
                </a:solidFill>
                <a:latin typeface="Calibri"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2DB900-4F27-419C-B2D8-AAC4EB8D73BD}" type="slidenum">
              <a:rPr lang="cs-CZ" sz="1600" smtClean="0">
                <a:solidFill>
                  <a:schemeClr val="bg1">
                    <a:lumMod val="50000"/>
                  </a:schemeClr>
                </a:solidFill>
                <a:latin typeface="+mn-lt"/>
              </a:rPr>
              <a:pPr/>
              <a:t>‹#›</a:t>
            </a:fld>
            <a:endParaRPr lang="cs-CZ" sz="1600" dirty="0">
              <a:solidFill>
                <a:schemeClr val="bg1">
                  <a:lumMod val="50000"/>
                </a:schemeClr>
              </a:solidFill>
              <a:latin typeface="+mn-lt"/>
            </a:endParaRPr>
          </a:p>
        </p:txBody>
      </p:sp>
      <p:sp>
        <p:nvSpPr>
          <p:cNvPr id="5" name="Nadpis 1">
            <a:extLst>
              <a:ext uri="{FF2B5EF4-FFF2-40B4-BE49-F238E27FC236}">
                <a16:creationId xmlns:a16="http://schemas.microsoft.com/office/drawing/2014/main" id="{14CCF9C8-648D-476E-8DD0-494A4C0467B6}"/>
              </a:ext>
            </a:extLst>
          </p:cNvPr>
          <p:cNvSpPr>
            <a:spLocks noGrp="1"/>
          </p:cNvSpPr>
          <p:nvPr>
            <p:ph type="title" hasCustomPrompt="1"/>
          </p:nvPr>
        </p:nvSpPr>
        <p:spPr>
          <a:xfrm>
            <a:off x="119336" y="115888"/>
            <a:ext cx="11953327" cy="454025"/>
          </a:xfrm>
        </p:spPr>
        <p:txBody>
          <a:bodyPr/>
          <a:lstStyle>
            <a:lvl1pPr>
              <a:defRPr>
                <a:solidFill>
                  <a:schemeClr val="tx2"/>
                </a:solidFill>
              </a:defRPr>
            </a:lvl1pPr>
          </a:lstStyle>
          <a:p>
            <a:r>
              <a:rPr lang="cs-CZ" dirty="0"/>
              <a:t>SLIDE TITLE</a:t>
            </a:r>
          </a:p>
        </p:txBody>
      </p:sp>
      <p:sp>
        <p:nvSpPr>
          <p:cNvPr id="7" name="Text Placeholder 6">
            <a:extLst>
              <a:ext uri="{FF2B5EF4-FFF2-40B4-BE49-F238E27FC236}">
                <a16:creationId xmlns:a16="http://schemas.microsoft.com/office/drawing/2014/main" id="{D7446375-8AB1-4E07-A70C-ECBDA736E2DE}"/>
              </a:ext>
            </a:extLst>
          </p:cNvPr>
          <p:cNvSpPr>
            <a:spLocks noGrp="1"/>
          </p:cNvSpPr>
          <p:nvPr>
            <p:ph type="body" sz="quarter" idx="16" hasCustomPrompt="1"/>
          </p:nvPr>
        </p:nvSpPr>
        <p:spPr>
          <a:xfrm>
            <a:off x="443372" y="6021288"/>
            <a:ext cx="11629290" cy="153888"/>
          </a:xfrm>
          <a:prstGeom prst="rect">
            <a:avLst/>
          </a:prstGeom>
        </p:spPr>
        <p:txBody>
          <a:bodyPr wrap="square" lIns="0" tIns="0" rIns="0" bIns="0" anchor="t" anchorCtr="0">
            <a:spAutoFit/>
          </a:bodyPr>
          <a:lstStyle>
            <a:lvl1pPr marL="0" indent="0">
              <a:lnSpc>
                <a:spcPct val="100000"/>
              </a:lnSpc>
              <a:spcBef>
                <a:spcPts val="0"/>
              </a:spcBef>
              <a:buNone/>
              <a:defRPr sz="1000" i="1">
                <a:solidFill>
                  <a:schemeClr val="bg1">
                    <a:lumMod val="50000"/>
                  </a:schemeClr>
                </a:solidFill>
                <a:latin typeface="Arial" panose="020B0604020202020204"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dirty="0"/>
              <a:t>Click to edit Master text styles</a:t>
            </a:r>
          </a:p>
        </p:txBody>
      </p:sp>
    </p:spTree>
    <p:extLst>
      <p:ext uri="{BB962C8B-B14F-4D97-AF65-F5344CB8AC3E}">
        <p14:creationId xmlns:p14="http://schemas.microsoft.com/office/powerpoint/2010/main" val="24157386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For_charts_title_headline">
    <p:spTree>
      <p:nvGrpSpPr>
        <p:cNvPr id="1" name=""/>
        <p:cNvGrpSpPr/>
        <p:nvPr/>
      </p:nvGrpSpPr>
      <p:grpSpPr>
        <a:xfrm>
          <a:off x="0" y="0"/>
          <a:ext cx="0" cy="0"/>
          <a:chOff x="0" y="0"/>
          <a:chExt cx="0" cy="0"/>
        </a:xfrm>
      </p:grpSpPr>
      <p:sp>
        <p:nvSpPr>
          <p:cNvPr id="12" name="Zástupný text 11">
            <a:extLst>
              <a:ext uri="{FF2B5EF4-FFF2-40B4-BE49-F238E27FC236}">
                <a16:creationId xmlns:a16="http://schemas.microsoft.com/office/drawing/2014/main" id="{DE4CBFC7-D95F-6A46-98AC-DD08BE227443}"/>
              </a:ext>
            </a:extLst>
          </p:cNvPr>
          <p:cNvSpPr>
            <a:spLocks noGrp="1"/>
          </p:cNvSpPr>
          <p:nvPr>
            <p:ph type="body" sz="quarter" idx="10" hasCustomPrompt="1"/>
          </p:nvPr>
        </p:nvSpPr>
        <p:spPr>
          <a:xfrm>
            <a:off x="119336" y="605918"/>
            <a:ext cx="11953327" cy="662842"/>
          </a:xfrm>
          <a:prstGeom prst="rect">
            <a:avLst/>
          </a:prstGeom>
        </p:spPr>
        <p:txBody>
          <a:bodyPr vert="horz" lIns="90000" tIns="46800" rIns="90000" bIns="46800" rtlCol="0" anchor="t" anchorCtr="0">
            <a:noAutofit/>
          </a:bodyPr>
          <a:lstStyle>
            <a:lvl1pPr marL="0" marR="0" indent="-232828" algn="l" defTabSz="1219140" rtl="0" eaLnBrk="1" fontAlgn="auto" latinLnBrk="0" hangingPunct="1">
              <a:lnSpc>
                <a:spcPct val="100000"/>
              </a:lnSpc>
              <a:spcBef>
                <a:spcPct val="20000"/>
              </a:spcBef>
              <a:spcAft>
                <a:spcPts val="0"/>
              </a:spcAft>
              <a:buClrTx/>
              <a:buSzTx/>
              <a:buFont typeface="Arial" pitchFamily="34" charset="0"/>
              <a:buNone/>
              <a:tabLst/>
              <a:defRPr lang="cs-CZ" sz="1600" b="1" dirty="0" smtClean="0">
                <a:solidFill>
                  <a:schemeClr val="bg2"/>
                </a:solidFill>
                <a:latin typeface="Arial" panose="020B0604020202020204" pitchFamily="34" charset="0"/>
              </a:defRPr>
            </a:lvl1pPr>
            <a:lvl2pPr>
              <a:defRPr lang="cs-CZ" dirty="0" smtClean="0">
                <a:solidFill>
                  <a:schemeClr val="tx1"/>
                </a:solidFill>
                <a:latin typeface="+mn-lt"/>
                <a:cs typeface="+mn-cs"/>
              </a:defRPr>
            </a:lvl2pPr>
            <a:lvl3pPr>
              <a:defRPr lang="cs-CZ" dirty="0" smtClean="0">
                <a:solidFill>
                  <a:schemeClr val="tx1"/>
                </a:solidFill>
                <a:latin typeface="+mn-lt"/>
                <a:cs typeface="+mn-cs"/>
              </a:defRPr>
            </a:lvl3pPr>
            <a:lvl4pPr>
              <a:defRPr lang="cs-CZ" sz="2400" dirty="0" smtClean="0">
                <a:solidFill>
                  <a:schemeClr val="tx1"/>
                </a:solidFill>
                <a:latin typeface="+mn-lt"/>
                <a:cs typeface="+mn-cs"/>
              </a:defRPr>
            </a:lvl4pPr>
            <a:lvl5pPr>
              <a:defRPr lang="cs-CZ" sz="2400" dirty="0">
                <a:solidFill>
                  <a:schemeClr val="tx1"/>
                </a:solidFill>
                <a:latin typeface="+mn-lt"/>
                <a:cs typeface="+mn-cs"/>
              </a:defRPr>
            </a:lvl5pPr>
          </a:lstStyle>
          <a:p>
            <a:pPr marL="0" marR="0" lvl="0" indent="-232828" algn="l" defTabSz="1219140" rtl="0" eaLnBrk="1" fontAlgn="auto" latinLnBrk="0" hangingPunct="1">
              <a:lnSpc>
                <a:spcPct val="100000"/>
              </a:lnSpc>
              <a:spcBef>
                <a:spcPct val="20000"/>
              </a:spcBef>
              <a:spcAft>
                <a:spcPts val="0"/>
              </a:spcAft>
              <a:buClrTx/>
              <a:buSzTx/>
              <a:buFont typeface="Arial" pitchFamily="34" charset="0"/>
              <a:buNone/>
              <a:tabLst/>
              <a:defRPr/>
            </a:pPr>
            <a:r>
              <a:rPr lang="en-GB" noProof="0" dirty="0"/>
              <a:t>Headline</a:t>
            </a:r>
          </a:p>
        </p:txBody>
      </p:sp>
      <p:sp>
        <p:nvSpPr>
          <p:cNvPr id="4" name="Text Placeholder 6">
            <a:extLst>
              <a:ext uri="{FF2B5EF4-FFF2-40B4-BE49-F238E27FC236}">
                <a16:creationId xmlns:a16="http://schemas.microsoft.com/office/drawing/2014/main" id="{2271DD50-E65A-0141-B5B8-C7447CCFE277}"/>
              </a:ext>
            </a:extLst>
          </p:cNvPr>
          <p:cNvSpPr>
            <a:spLocks noGrp="1"/>
          </p:cNvSpPr>
          <p:nvPr>
            <p:ph type="body" sz="quarter" idx="16" hasCustomPrompt="1"/>
          </p:nvPr>
        </p:nvSpPr>
        <p:spPr>
          <a:xfrm>
            <a:off x="443372" y="6021288"/>
            <a:ext cx="11629290" cy="153888"/>
          </a:xfrm>
          <a:prstGeom prst="rect">
            <a:avLst/>
          </a:prstGeom>
        </p:spPr>
        <p:txBody>
          <a:bodyPr wrap="square" lIns="0" tIns="0" rIns="0" bIns="0" anchor="t" anchorCtr="0">
            <a:spAutoFit/>
          </a:bodyPr>
          <a:lstStyle>
            <a:lvl1pPr marL="0" indent="0">
              <a:lnSpc>
                <a:spcPct val="100000"/>
              </a:lnSpc>
              <a:spcBef>
                <a:spcPts val="0"/>
              </a:spcBef>
              <a:buNone/>
              <a:defRPr sz="1000" i="1">
                <a:solidFill>
                  <a:schemeClr val="bg1">
                    <a:lumMod val="50000"/>
                  </a:schemeClr>
                </a:solidFill>
                <a:latin typeface="Arial" panose="020B0604020202020204"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dirty="0"/>
              <a:t>Click to edit Master text styles</a:t>
            </a:r>
          </a:p>
        </p:txBody>
      </p:sp>
      <p:sp>
        <p:nvSpPr>
          <p:cNvPr id="6" name="Zástupný symbol pro číslo snímku 5">
            <a:extLst>
              <a:ext uri="{FF2B5EF4-FFF2-40B4-BE49-F238E27FC236}">
                <a16:creationId xmlns:a16="http://schemas.microsoft.com/office/drawing/2014/main" id="{F69A1E67-EA39-43CA-8EB1-505C2520A871}"/>
              </a:ext>
            </a:extLst>
          </p:cNvPr>
          <p:cNvSpPr txBox="1">
            <a:spLocks/>
          </p:cNvSpPr>
          <p:nvPr userDrawn="1"/>
        </p:nvSpPr>
        <p:spPr>
          <a:xfrm>
            <a:off x="-12824" y="6453336"/>
            <a:ext cx="2844800" cy="365125"/>
          </a:xfrm>
          <a:prstGeom prst="rect">
            <a:avLst/>
          </a:prstGeom>
        </p:spPr>
        <p:txBody>
          <a:bodyPr vert="horz" lIns="121920" tIns="60960" rIns="121920" bIns="60960" rtlCol="0" anchor="ctr"/>
          <a:lstStyle>
            <a:defPPr>
              <a:defRPr lang="cs-CZ"/>
            </a:defPPr>
            <a:lvl1pPr marL="0" algn="l" defTabSz="914400" rtl="0" eaLnBrk="1" latinLnBrk="0" hangingPunct="1">
              <a:defRPr sz="1200" kern="1200">
                <a:solidFill>
                  <a:srgbClr val="5F5F5F"/>
                </a:solidFill>
                <a:latin typeface="Calibri"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2DB900-4F27-419C-B2D8-AAC4EB8D73BD}" type="slidenum">
              <a:rPr lang="cs-CZ" sz="1600" smtClean="0">
                <a:solidFill>
                  <a:schemeClr val="bg1">
                    <a:lumMod val="50000"/>
                  </a:schemeClr>
                </a:solidFill>
                <a:latin typeface="+mj-lt"/>
              </a:rPr>
              <a:pPr/>
              <a:t>‹#›</a:t>
            </a:fld>
            <a:endParaRPr lang="cs-CZ" sz="1600" dirty="0">
              <a:solidFill>
                <a:schemeClr val="bg1">
                  <a:lumMod val="50000"/>
                </a:schemeClr>
              </a:solidFill>
              <a:latin typeface="+mj-lt"/>
            </a:endParaRPr>
          </a:p>
        </p:txBody>
      </p:sp>
      <p:sp>
        <p:nvSpPr>
          <p:cNvPr id="7" name="Nadpis 1">
            <a:extLst>
              <a:ext uri="{FF2B5EF4-FFF2-40B4-BE49-F238E27FC236}">
                <a16:creationId xmlns:a16="http://schemas.microsoft.com/office/drawing/2014/main" id="{6A4BE96F-0D35-4931-9469-57237FA56FBB}"/>
              </a:ext>
            </a:extLst>
          </p:cNvPr>
          <p:cNvSpPr>
            <a:spLocks noGrp="1"/>
          </p:cNvSpPr>
          <p:nvPr>
            <p:ph type="title" hasCustomPrompt="1"/>
          </p:nvPr>
        </p:nvSpPr>
        <p:spPr>
          <a:xfrm>
            <a:off x="119336" y="115888"/>
            <a:ext cx="11953327" cy="454025"/>
          </a:xfrm>
        </p:spPr>
        <p:txBody>
          <a:bodyPr/>
          <a:lstStyle>
            <a:lvl1pPr>
              <a:defRPr>
                <a:solidFill>
                  <a:schemeClr val="tx2"/>
                </a:solidFill>
              </a:defRPr>
            </a:lvl1pPr>
          </a:lstStyle>
          <a:p>
            <a:r>
              <a:rPr lang="cs-CZ" dirty="0"/>
              <a:t>SLIDE TITLE</a:t>
            </a:r>
          </a:p>
        </p:txBody>
      </p:sp>
    </p:spTree>
    <p:extLst>
      <p:ext uri="{BB962C8B-B14F-4D97-AF65-F5344CB8AC3E}">
        <p14:creationId xmlns:p14="http://schemas.microsoft.com/office/powerpoint/2010/main" val="41082386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accent1"/>
        </a:soli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1366507" y="3344014"/>
            <a:ext cx="9457547" cy="1083375"/>
          </a:xfrm>
          <a:prstGeom prst="rect">
            <a:avLst/>
          </a:prstGeom>
        </p:spPr>
        <p:txBody>
          <a:bodyPr lIns="36000" tIns="0" rIns="36000" bIns="0" anchor="b">
            <a:noAutofit/>
          </a:bodyPr>
          <a:lstStyle>
            <a:lvl1pPr>
              <a:lnSpc>
                <a:spcPct val="80000"/>
              </a:lnSpc>
              <a:spcBef>
                <a:spcPts val="1219"/>
              </a:spcBef>
              <a:defRPr sz="6000" cap="all" baseline="0">
                <a:solidFill>
                  <a:schemeClr val="bg1"/>
                </a:solidFill>
                <a:latin typeface="Arial Black" panose="020B0A04020102020204" pitchFamily="34" charset="0"/>
                <a:cs typeface="Arial" panose="020B0604020202020204" pitchFamily="34" charset="0"/>
              </a:defRPr>
            </a:lvl1pPr>
          </a:lstStyle>
          <a:p>
            <a:r>
              <a:rPr lang="en-US" dirty="0"/>
              <a:t>Something</a:t>
            </a:r>
            <a:endParaRPr lang="en-GB" dirty="0"/>
          </a:p>
        </p:txBody>
      </p:sp>
      <p:sp>
        <p:nvSpPr>
          <p:cNvPr id="10" name="Text Placeholder 6"/>
          <p:cNvSpPr>
            <a:spLocks noGrp="1"/>
          </p:cNvSpPr>
          <p:nvPr>
            <p:ph type="body" sz="quarter" idx="13" hasCustomPrompt="1"/>
          </p:nvPr>
        </p:nvSpPr>
        <p:spPr>
          <a:xfrm>
            <a:off x="1366507" y="2476736"/>
            <a:ext cx="9457547" cy="829179"/>
          </a:xfrm>
          <a:prstGeom prst="rect">
            <a:avLst/>
          </a:prstGeom>
        </p:spPr>
        <p:txBody>
          <a:bodyPr lIns="36000" tIns="0" rIns="36000" bIns="0" anchor="b">
            <a:normAutofit/>
          </a:bodyPr>
          <a:lstStyle>
            <a:lvl1pPr marL="0" indent="0">
              <a:spcBef>
                <a:spcPts val="1828"/>
              </a:spcBef>
              <a:buNone/>
              <a:defRPr sz="2400" b="1" cap="none" baseline="0">
                <a:solidFill>
                  <a:schemeClr val="bg2"/>
                </a:solidFill>
                <a:latin typeface="Arial" panose="020B0604020202020204" pitchFamily="34" charset="0"/>
                <a:cs typeface="Arial" panose="020B0604020202020204" pitchFamily="34" charset="0"/>
              </a:defRPr>
            </a:lvl1pPr>
          </a:lstStyle>
          <a:p>
            <a:pPr lvl="0"/>
            <a:r>
              <a:rPr lang="en-GB" noProof="0" dirty="0"/>
              <a:t>Something</a:t>
            </a:r>
          </a:p>
        </p:txBody>
      </p:sp>
      <p:sp>
        <p:nvSpPr>
          <p:cNvPr id="7" name="Zástupný symbol pro číslo snímku 5">
            <a:extLst>
              <a:ext uri="{FF2B5EF4-FFF2-40B4-BE49-F238E27FC236}">
                <a16:creationId xmlns:a16="http://schemas.microsoft.com/office/drawing/2014/main" id="{8F5C110E-DA7E-407E-8E5D-B8F503CB53A3}"/>
              </a:ext>
            </a:extLst>
          </p:cNvPr>
          <p:cNvSpPr txBox="1">
            <a:spLocks/>
          </p:cNvSpPr>
          <p:nvPr userDrawn="1"/>
        </p:nvSpPr>
        <p:spPr>
          <a:xfrm>
            <a:off x="-12824" y="6453336"/>
            <a:ext cx="2844800" cy="365125"/>
          </a:xfrm>
          <a:prstGeom prst="rect">
            <a:avLst/>
          </a:prstGeom>
        </p:spPr>
        <p:txBody>
          <a:bodyPr vert="horz" lIns="121920" tIns="60960" rIns="121920" bIns="60960" rtlCol="0" anchor="ctr"/>
          <a:lstStyle>
            <a:defPPr>
              <a:defRPr lang="cs-CZ"/>
            </a:defPPr>
            <a:lvl1pPr marL="0" algn="l" defTabSz="914400" rtl="0" eaLnBrk="1" latinLnBrk="0" hangingPunct="1">
              <a:defRPr sz="1200" kern="1200">
                <a:solidFill>
                  <a:srgbClr val="5F5F5F"/>
                </a:solidFill>
                <a:latin typeface="Calibri"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2DB900-4F27-419C-B2D8-AAC4EB8D73BD}" type="slidenum">
              <a:rPr lang="cs-CZ" sz="1600" smtClean="0">
                <a:solidFill>
                  <a:schemeClr val="bg1"/>
                </a:solidFill>
                <a:latin typeface="+mj-lt"/>
              </a:rPr>
              <a:pPr/>
              <a:t>‹#›</a:t>
            </a:fld>
            <a:endParaRPr lang="cs-CZ" sz="1600" dirty="0">
              <a:solidFill>
                <a:schemeClr val="bg1"/>
              </a:solidFill>
              <a:latin typeface="+mj-lt"/>
            </a:endParaRPr>
          </a:p>
        </p:txBody>
      </p:sp>
    </p:spTree>
    <p:extLst>
      <p:ext uri="{BB962C8B-B14F-4D97-AF65-F5344CB8AC3E}">
        <p14:creationId xmlns:p14="http://schemas.microsoft.com/office/powerpoint/2010/main" val="373259466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4_Chapter">
    <p:bg>
      <p:bgPr>
        <a:solidFill>
          <a:schemeClr val="accent1"/>
        </a:solidFill>
        <a:effectLst/>
      </p:bgPr>
    </p:bg>
    <p:spTree>
      <p:nvGrpSpPr>
        <p:cNvPr id="1" name=""/>
        <p:cNvGrpSpPr/>
        <p:nvPr/>
      </p:nvGrpSpPr>
      <p:grpSpPr>
        <a:xfrm>
          <a:off x="0" y="0"/>
          <a:ext cx="0" cy="0"/>
          <a:chOff x="0" y="0"/>
          <a:chExt cx="0" cy="0"/>
        </a:xfrm>
      </p:grpSpPr>
      <p:sp>
        <p:nvSpPr>
          <p:cNvPr id="10" name="Espace réservé du texte 2">
            <a:extLst>
              <a:ext uri="{FF2B5EF4-FFF2-40B4-BE49-F238E27FC236}">
                <a16:creationId xmlns:a16="http://schemas.microsoft.com/office/drawing/2014/main" id="{EBD9ECF6-37B6-477F-B746-54CAAD9AF96E}"/>
              </a:ext>
            </a:extLst>
          </p:cNvPr>
          <p:cNvSpPr>
            <a:spLocks noGrp="1"/>
          </p:cNvSpPr>
          <p:nvPr>
            <p:ph type="body" idx="1"/>
          </p:nvPr>
        </p:nvSpPr>
        <p:spPr>
          <a:xfrm>
            <a:off x="452214" y="2816932"/>
            <a:ext cx="8402757" cy="461665"/>
          </a:xfrm>
          <a:prstGeom prst="rect">
            <a:avLst/>
          </a:prstGeom>
        </p:spPr>
        <p:txBody>
          <a:bodyPr wrap="square" lIns="108000" rIns="180000">
            <a:spAutoFit/>
          </a:bodyPr>
          <a:lstStyle>
            <a:lvl1pPr marL="0" indent="0">
              <a:lnSpc>
                <a:spcPct val="100000"/>
              </a:lnSpc>
              <a:spcBef>
                <a:spcPts val="576"/>
              </a:spcBef>
              <a:buNone/>
              <a:defRPr sz="2400" b="1">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endParaRPr lang="en-GB" dirty="0"/>
          </a:p>
        </p:txBody>
      </p:sp>
      <p:sp>
        <p:nvSpPr>
          <p:cNvPr id="11" name="Espace réservé du texte 11">
            <a:extLst>
              <a:ext uri="{FF2B5EF4-FFF2-40B4-BE49-F238E27FC236}">
                <a16:creationId xmlns:a16="http://schemas.microsoft.com/office/drawing/2014/main" id="{0C4D3036-8ECE-4179-A12A-C026ACF3BC5E}"/>
              </a:ext>
            </a:extLst>
          </p:cNvPr>
          <p:cNvSpPr>
            <a:spLocks noGrp="1"/>
          </p:cNvSpPr>
          <p:nvPr>
            <p:ph type="body" sz="quarter" idx="13" hasCustomPrompt="1"/>
          </p:nvPr>
        </p:nvSpPr>
        <p:spPr>
          <a:xfrm>
            <a:off x="9828892" y="3287"/>
            <a:ext cx="2231701" cy="4508927"/>
          </a:xfrm>
          <a:prstGeom prst="rect">
            <a:avLst/>
          </a:prstGeom>
        </p:spPr>
        <p:txBody>
          <a:bodyPr wrap="none">
            <a:spAutoFit/>
          </a:bodyPr>
          <a:lstStyle>
            <a:lvl1pPr marL="0" indent="0">
              <a:lnSpc>
                <a:spcPct val="100000"/>
              </a:lnSpc>
              <a:spcBef>
                <a:spcPts val="6888"/>
              </a:spcBef>
              <a:buNone/>
              <a:defRPr sz="28700" b="1">
                <a:solidFill>
                  <a:schemeClr val="bg1"/>
                </a:solidFill>
                <a:latin typeface="Arial" panose="020B0604020202020204" pitchFamily="34" charset="0"/>
                <a:cs typeface="Arial" panose="020B0604020202020204" pitchFamily="34" charset="0"/>
              </a:defRPr>
            </a:lvl1pPr>
          </a:lstStyle>
          <a:p>
            <a:pPr lvl="0"/>
            <a:r>
              <a:rPr lang="en-GB" dirty="0"/>
              <a:t>0</a:t>
            </a:r>
          </a:p>
        </p:txBody>
      </p:sp>
      <p:sp>
        <p:nvSpPr>
          <p:cNvPr id="6" name="Forme libre : forme 12">
            <a:extLst>
              <a:ext uri="{FF2B5EF4-FFF2-40B4-BE49-F238E27FC236}">
                <a16:creationId xmlns:a16="http://schemas.microsoft.com/office/drawing/2014/main" id="{205BD723-D061-4616-984C-0CD7519FCDB8}"/>
              </a:ext>
            </a:extLst>
          </p:cNvPr>
          <p:cNvSpPr/>
          <p:nvPr userDrawn="1"/>
        </p:nvSpPr>
        <p:spPr>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8" name="Forme libre : forme 13">
            <a:extLst>
              <a:ext uri="{FF2B5EF4-FFF2-40B4-BE49-F238E27FC236}">
                <a16:creationId xmlns:a16="http://schemas.microsoft.com/office/drawing/2014/main" id="{4190C1DC-A51F-478B-968C-050C62D5E9F7}"/>
              </a:ext>
            </a:extLst>
          </p:cNvPr>
          <p:cNvSpPr/>
          <p:nvPr userDrawn="1"/>
        </p:nvSpPr>
        <p:spPr>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2" name="Espace réservé du texte 2">
            <a:extLst>
              <a:ext uri="{FF2B5EF4-FFF2-40B4-BE49-F238E27FC236}">
                <a16:creationId xmlns:a16="http://schemas.microsoft.com/office/drawing/2014/main" id="{2D1A3439-75DD-48EB-A441-C113E87CB0B8}"/>
              </a:ext>
            </a:extLst>
          </p:cNvPr>
          <p:cNvSpPr>
            <a:spLocks noGrp="1"/>
          </p:cNvSpPr>
          <p:nvPr>
            <p:ph type="body" idx="14" hasCustomPrompt="1"/>
          </p:nvPr>
        </p:nvSpPr>
        <p:spPr>
          <a:xfrm>
            <a:off x="443371" y="459718"/>
            <a:ext cx="8402757" cy="707886"/>
          </a:xfrm>
          <a:prstGeom prst="rect">
            <a:avLst/>
          </a:prstGeom>
        </p:spPr>
        <p:txBody>
          <a:bodyPr wrap="square" lIns="108000" rIns="180000">
            <a:spAutoFit/>
          </a:bodyPr>
          <a:lstStyle>
            <a:lvl1pPr marL="0" indent="0">
              <a:lnSpc>
                <a:spcPct val="100000"/>
              </a:lnSpc>
              <a:spcBef>
                <a:spcPts val="960"/>
              </a:spcBef>
              <a:buNone/>
              <a:defRPr sz="4000" b="1">
                <a:solidFill>
                  <a:schemeClr val="bg1"/>
                </a:solidFill>
                <a:latin typeface="Arial Black" panose="020B0A040201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dirty="0"/>
              <a:t>SLIDE TITLE</a:t>
            </a:r>
            <a:endParaRPr lang="en-GB" dirty="0"/>
          </a:p>
        </p:txBody>
      </p:sp>
      <p:sp>
        <p:nvSpPr>
          <p:cNvPr id="13" name="Zástupný symbol pro číslo snímku 5">
            <a:extLst>
              <a:ext uri="{FF2B5EF4-FFF2-40B4-BE49-F238E27FC236}">
                <a16:creationId xmlns:a16="http://schemas.microsoft.com/office/drawing/2014/main" id="{69A9E5F0-61AC-4EE6-90BF-8F61B0B3B754}"/>
              </a:ext>
            </a:extLst>
          </p:cNvPr>
          <p:cNvSpPr txBox="1">
            <a:spLocks/>
          </p:cNvSpPr>
          <p:nvPr userDrawn="1"/>
        </p:nvSpPr>
        <p:spPr>
          <a:xfrm>
            <a:off x="-12824" y="6453336"/>
            <a:ext cx="2844800" cy="365125"/>
          </a:xfrm>
          <a:prstGeom prst="rect">
            <a:avLst/>
          </a:prstGeom>
        </p:spPr>
        <p:txBody>
          <a:bodyPr vert="horz" lIns="121920" tIns="60960" rIns="121920" bIns="60960" rtlCol="0" anchor="ctr"/>
          <a:lstStyle>
            <a:defPPr>
              <a:defRPr lang="cs-CZ"/>
            </a:defPPr>
            <a:lvl1pPr marL="0" algn="l" defTabSz="914400" rtl="0" eaLnBrk="1" latinLnBrk="0" hangingPunct="1">
              <a:defRPr sz="1200" kern="1200">
                <a:solidFill>
                  <a:srgbClr val="5F5F5F"/>
                </a:solidFill>
                <a:latin typeface="Calibri"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2DB900-4F27-419C-B2D8-AAC4EB8D73BD}" type="slidenum">
              <a:rPr lang="cs-CZ" sz="1600" smtClean="0">
                <a:solidFill>
                  <a:schemeClr val="bg1"/>
                </a:solidFill>
                <a:latin typeface="+mn-lt"/>
              </a:rPr>
              <a:pPr/>
              <a:t>‹#›</a:t>
            </a:fld>
            <a:endParaRPr lang="cs-CZ" sz="1600" dirty="0">
              <a:solidFill>
                <a:schemeClr val="bg1"/>
              </a:solidFill>
              <a:latin typeface="+mn-lt"/>
            </a:endParaRPr>
          </a:p>
        </p:txBody>
      </p:sp>
    </p:spTree>
    <p:extLst>
      <p:ext uri="{BB962C8B-B14F-4D97-AF65-F5344CB8AC3E}">
        <p14:creationId xmlns:p14="http://schemas.microsoft.com/office/powerpoint/2010/main" val="31303457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_white">
    <p:spTree>
      <p:nvGrpSpPr>
        <p:cNvPr id="1" name=""/>
        <p:cNvGrpSpPr/>
        <p:nvPr/>
      </p:nvGrpSpPr>
      <p:grpSpPr>
        <a:xfrm>
          <a:off x="0" y="0"/>
          <a:ext cx="0" cy="0"/>
          <a:chOff x="0" y="0"/>
          <a:chExt cx="0" cy="0"/>
        </a:xfrm>
      </p:grpSpPr>
      <p:sp>
        <p:nvSpPr>
          <p:cNvPr id="5" name="Zástupný symbol pro číslo snímku 5">
            <a:extLst>
              <a:ext uri="{FF2B5EF4-FFF2-40B4-BE49-F238E27FC236}">
                <a16:creationId xmlns:a16="http://schemas.microsoft.com/office/drawing/2014/main" id="{31681469-A167-4FAC-9888-EEF00E51E2EE}"/>
              </a:ext>
            </a:extLst>
          </p:cNvPr>
          <p:cNvSpPr txBox="1">
            <a:spLocks/>
          </p:cNvSpPr>
          <p:nvPr userDrawn="1"/>
        </p:nvSpPr>
        <p:spPr>
          <a:xfrm>
            <a:off x="-12824" y="6453336"/>
            <a:ext cx="2844800" cy="365125"/>
          </a:xfrm>
          <a:prstGeom prst="rect">
            <a:avLst/>
          </a:prstGeom>
        </p:spPr>
        <p:txBody>
          <a:bodyPr vert="horz" lIns="121920" tIns="60960" rIns="121920" bIns="60960" rtlCol="0" anchor="ctr"/>
          <a:lstStyle>
            <a:defPPr>
              <a:defRPr lang="cs-CZ"/>
            </a:defPPr>
            <a:lvl1pPr marL="0" algn="l" defTabSz="914400" rtl="0" eaLnBrk="1" latinLnBrk="0" hangingPunct="1">
              <a:defRPr sz="1200" kern="1200">
                <a:solidFill>
                  <a:srgbClr val="5F5F5F"/>
                </a:solidFill>
                <a:latin typeface="Calibri"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2DB900-4F27-419C-B2D8-AAC4EB8D73BD}" type="slidenum">
              <a:rPr lang="cs-CZ" sz="1600" smtClean="0">
                <a:solidFill>
                  <a:schemeClr val="bg1">
                    <a:lumMod val="50000"/>
                  </a:schemeClr>
                </a:solidFill>
                <a:latin typeface="+mn-lt"/>
              </a:rPr>
              <a:pPr/>
              <a:t>‹#›</a:t>
            </a:fld>
            <a:endParaRPr lang="cs-CZ" sz="1600" dirty="0">
              <a:solidFill>
                <a:schemeClr val="bg1">
                  <a:lumMod val="50000"/>
                </a:schemeClr>
              </a:solidFill>
              <a:latin typeface="+mn-lt"/>
            </a:endParaRPr>
          </a:p>
        </p:txBody>
      </p:sp>
      <p:sp>
        <p:nvSpPr>
          <p:cNvPr id="6" name="Nadpis 1">
            <a:extLst>
              <a:ext uri="{FF2B5EF4-FFF2-40B4-BE49-F238E27FC236}">
                <a16:creationId xmlns:a16="http://schemas.microsoft.com/office/drawing/2014/main" id="{36C81CC3-7F37-462E-B061-D2E03F0483AE}"/>
              </a:ext>
            </a:extLst>
          </p:cNvPr>
          <p:cNvSpPr>
            <a:spLocks noGrp="1"/>
          </p:cNvSpPr>
          <p:nvPr>
            <p:ph type="title" hasCustomPrompt="1"/>
          </p:nvPr>
        </p:nvSpPr>
        <p:spPr>
          <a:xfrm>
            <a:off x="119336" y="115888"/>
            <a:ext cx="11953327" cy="454025"/>
          </a:xfrm>
        </p:spPr>
        <p:txBody>
          <a:bodyPr/>
          <a:lstStyle>
            <a:lvl1pPr>
              <a:defRPr>
                <a:solidFill>
                  <a:schemeClr val="tx2"/>
                </a:solidFill>
              </a:defRPr>
            </a:lvl1pPr>
          </a:lstStyle>
          <a:p>
            <a:r>
              <a:rPr lang="cs-CZ" dirty="0"/>
              <a:t>SLIDE TITLE</a:t>
            </a:r>
          </a:p>
        </p:txBody>
      </p:sp>
    </p:spTree>
    <p:extLst>
      <p:ext uri="{BB962C8B-B14F-4D97-AF65-F5344CB8AC3E}">
        <p14:creationId xmlns:p14="http://schemas.microsoft.com/office/powerpoint/2010/main" val="3123808390"/>
      </p:ext>
    </p:extLst>
  </p:cSld>
  <p:clrMapOvr>
    <a:masterClrMapping/>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acts">
    <p:spTree>
      <p:nvGrpSpPr>
        <p:cNvPr id="1" name=""/>
        <p:cNvGrpSpPr/>
        <p:nvPr/>
      </p:nvGrpSpPr>
      <p:grpSpPr>
        <a:xfrm>
          <a:off x="0" y="0"/>
          <a:ext cx="0" cy="0"/>
          <a:chOff x="0" y="0"/>
          <a:chExt cx="0" cy="0"/>
        </a:xfrm>
      </p:grpSpPr>
      <p:sp>
        <p:nvSpPr>
          <p:cNvPr id="5" name="Zástupný symbol pro číslo snímku 5">
            <a:extLst>
              <a:ext uri="{FF2B5EF4-FFF2-40B4-BE49-F238E27FC236}">
                <a16:creationId xmlns:a16="http://schemas.microsoft.com/office/drawing/2014/main" id="{31681469-A167-4FAC-9888-EEF00E51E2EE}"/>
              </a:ext>
            </a:extLst>
          </p:cNvPr>
          <p:cNvSpPr txBox="1">
            <a:spLocks/>
          </p:cNvSpPr>
          <p:nvPr userDrawn="1"/>
        </p:nvSpPr>
        <p:spPr>
          <a:xfrm>
            <a:off x="-12824" y="6453336"/>
            <a:ext cx="2844800" cy="365125"/>
          </a:xfrm>
          <a:prstGeom prst="rect">
            <a:avLst/>
          </a:prstGeom>
        </p:spPr>
        <p:txBody>
          <a:bodyPr vert="horz" lIns="121920" tIns="60960" rIns="121920" bIns="60960" rtlCol="0" anchor="ctr"/>
          <a:lstStyle>
            <a:defPPr>
              <a:defRPr lang="cs-CZ"/>
            </a:defPPr>
            <a:lvl1pPr marL="0" algn="l" defTabSz="914400" rtl="0" eaLnBrk="1" latinLnBrk="0" hangingPunct="1">
              <a:defRPr sz="1200" kern="1200">
                <a:solidFill>
                  <a:srgbClr val="5F5F5F"/>
                </a:solidFill>
                <a:latin typeface="Calibri"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2DB900-4F27-419C-B2D8-AAC4EB8D73BD}" type="slidenum">
              <a:rPr lang="cs-CZ" sz="1600" smtClean="0">
                <a:solidFill>
                  <a:schemeClr val="bg1">
                    <a:lumMod val="50000"/>
                  </a:schemeClr>
                </a:solidFill>
                <a:latin typeface="+mn-lt"/>
              </a:rPr>
              <a:pPr/>
              <a:t>‹#›</a:t>
            </a:fld>
            <a:endParaRPr lang="cs-CZ" sz="1600" dirty="0">
              <a:solidFill>
                <a:schemeClr val="bg1">
                  <a:lumMod val="50000"/>
                </a:schemeClr>
              </a:solidFill>
              <a:latin typeface="+mn-lt"/>
            </a:endParaRPr>
          </a:p>
        </p:txBody>
      </p:sp>
      <p:sp>
        <p:nvSpPr>
          <p:cNvPr id="6" name="Nadpis 1">
            <a:extLst>
              <a:ext uri="{FF2B5EF4-FFF2-40B4-BE49-F238E27FC236}">
                <a16:creationId xmlns:a16="http://schemas.microsoft.com/office/drawing/2014/main" id="{36C81CC3-7F37-462E-B061-D2E03F0483AE}"/>
              </a:ext>
            </a:extLst>
          </p:cNvPr>
          <p:cNvSpPr>
            <a:spLocks noGrp="1"/>
          </p:cNvSpPr>
          <p:nvPr>
            <p:ph type="title" hasCustomPrompt="1"/>
          </p:nvPr>
        </p:nvSpPr>
        <p:spPr>
          <a:xfrm>
            <a:off x="119336" y="115888"/>
            <a:ext cx="11953327" cy="454025"/>
          </a:xfrm>
        </p:spPr>
        <p:txBody>
          <a:bodyPr/>
          <a:lstStyle>
            <a:lvl1pPr>
              <a:defRPr>
                <a:solidFill>
                  <a:schemeClr val="tx2"/>
                </a:solidFill>
              </a:defRPr>
            </a:lvl1pPr>
          </a:lstStyle>
          <a:p>
            <a:r>
              <a:rPr lang="cs-CZ" dirty="0"/>
              <a:t>SLIDE TITLE</a:t>
            </a:r>
          </a:p>
        </p:txBody>
      </p:sp>
      <p:sp>
        <p:nvSpPr>
          <p:cNvPr id="4" name="Zástupný symbol obrázku 2">
            <a:extLst>
              <a:ext uri="{FF2B5EF4-FFF2-40B4-BE49-F238E27FC236}">
                <a16:creationId xmlns:a16="http://schemas.microsoft.com/office/drawing/2014/main" id="{E19D5A77-3F17-40D6-9208-CADFA9BB7E57}"/>
              </a:ext>
            </a:extLst>
          </p:cNvPr>
          <p:cNvSpPr>
            <a:spLocks noGrp="1"/>
          </p:cNvSpPr>
          <p:nvPr>
            <p:ph type="pic" sz="quarter" idx="10" hasCustomPrompt="1"/>
          </p:nvPr>
        </p:nvSpPr>
        <p:spPr>
          <a:xfrm>
            <a:off x="2387768" y="1756954"/>
            <a:ext cx="1620000" cy="1620000"/>
          </a:xfrm>
          <a:prstGeom prst="ellipse">
            <a:avLst/>
          </a:prstGeom>
        </p:spPr>
        <p:txBody>
          <a:bodyPr/>
          <a:lstStyle>
            <a:lvl1pPr marL="228600" indent="-228600">
              <a:buFont typeface="Wingdings" panose="05000000000000000000" pitchFamily="2" charset="2"/>
              <a:buChar char="§"/>
              <a:defRPr sz="2000"/>
            </a:lvl1pPr>
          </a:lstStyle>
          <a:p>
            <a:r>
              <a:rPr lang="en-GB" noProof="0"/>
              <a:t>Add photo</a:t>
            </a:r>
          </a:p>
        </p:txBody>
      </p:sp>
      <p:sp>
        <p:nvSpPr>
          <p:cNvPr id="7" name="Zástupný text 11">
            <a:extLst>
              <a:ext uri="{FF2B5EF4-FFF2-40B4-BE49-F238E27FC236}">
                <a16:creationId xmlns:a16="http://schemas.microsoft.com/office/drawing/2014/main" id="{713D32D3-403D-4105-952E-BE1380092586}"/>
              </a:ext>
            </a:extLst>
          </p:cNvPr>
          <p:cNvSpPr>
            <a:spLocks noGrp="1"/>
          </p:cNvSpPr>
          <p:nvPr>
            <p:ph type="body" sz="quarter" idx="11" hasCustomPrompt="1"/>
          </p:nvPr>
        </p:nvSpPr>
        <p:spPr>
          <a:xfrm>
            <a:off x="119336" y="605918"/>
            <a:ext cx="11953327" cy="662842"/>
          </a:xfrm>
          <a:prstGeom prst="rect">
            <a:avLst/>
          </a:prstGeom>
        </p:spPr>
        <p:txBody>
          <a:bodyPr vert="horz" lIns="90000" tIns="46800" rIns="90000" bIns="46800" rtlCol="0" anchor="t" anchorCtr="0">
            <a:noAutofit/>
          </a:bodyPr>
          <a:lstStyle>
            <a:lvl1pPr marL="0" marR="0" indent="-232828" algn="l" defTabSz="1219140" rtl="0" eaLnBrk="1" fontAlgn="auto" latinLnBrk="0" hangingPunct="1">
              <a:lnSpc>
                <a:spcPct val="100000"/>
              </a:lnSpc>
              <a:spcBef>
                <a:spcPct val="20000"/>
              </a:spcBef>
              <a:spcAft>
                <a:spcPts val="0"/>
              </a:spcAft>
              <a:buClrTx/>
              <a:buSzTx/>
              <a:buFont typeface="Arial" pitchFamily="34" charset="0"/>
              <a:buNone/>
              <a:tabLst/>
              <a:defRPr lang="cs-CZ" sz="1600" b="1" dirty="0" smtClean="0">
                <a:solidFill>
                  <a:schemeClr val="bg2"/>
                </a:solidFill>
                <a:latin typeface="Arial" panose="020B0604020202020204" pitchFamily="34" charset="0"/>
              </a:defRPr>
            </a:lvl1pPr>
            <a:lvl2pPr>
              <a:defRPr lang="cs-CZ" dirty="0" smtClean="0">
                <a:solidFill>
                  <a:schemeClr val="tx1"/>
                </a:solidFill>
                <a:latin typeface="+mn-lt"/>
                <a:cs typeface="+mn-cs"/>
              </a:defRPr>
            </a:lvl2pPr>
            <a:lvl3pPr>
              <a:defRPr lang="cs-CZ" dirty="0" smtClean="0">
                <a:solidFill>
                  <a:schemeClr val="tx1"/>
                </a:solidFill>
                <a:latin typeface="+mn-lt"/>
                <a:cs typeface="+mn-cs"/>
              </a:defRPr>
            </a:lvl3pPr>
            <a:lvl4pPr>
              <a:defRPr lang="cs-CZ" sz="2400" dirty="0" smtClean="0">
                <a:solidFill>
                  <a:schemeClr val="tx1"/>
                </a:solidFill>
                <a:latin typeface="+mn-lt"/>
                <a:cs typeface="+mn-cs"/>
              </a:defRPr>
            </a:lvl4pPr>
            <a:lvl5pPr>
              <a:defRPr lang="cs-CZ" sz="2400" dirty="0">
                <a:solidFill>
                  <a:schemeClr val="tx1"/>
                </a:solidFill>
                <a:latin typeface="+mn-lt"/>
                <a:cs typeface="+mn-cs"/>
              </a:defRPr>
            </a:lvl5pPr>
          </a:lstStyle>
          <a:p>
            <a:pPr marL="0" marR="0" lvl="0" indent="-232828" algn="l" defTabSz="1219140" rtl="0" eaLnBrk="1" fontAlgn="auto" latinLnBrk="0" hangingPunct="1">
              <a:lnSpc>
                <a:spcPct val="100000"/>
              </a:lnSpc>
              <a:spcBef>
                <a:spcPct val="20000"/>
              </a:spcBef>
              <a:spcAft>
                <a:spcPts val="0"/>
              </a:spcAft>
              <a:buClrTx/>
              <a:buSzTx/>
              <a:buFont typeface="Arial" pitchFamily="34" charset="0"/>
              <a:buNone/>
              <a:tabLst/>
              <a:defRPr/>
            </a:pPr>
            <a:r>
              <a:rPr lang="en-GB" noProof="0" dirty="0"/>
              <a:t>Headline</a:t>
            </a:r>
          </a:p>
        </p:txBody>
      </p:sp>
    </p:spTree>
    <p:extLst>
      <p:ext uri="{BB962C8B-B14F-4D97-AF65-F5344CB8AC3E}">
        <p14:creationId xmlns:p14="http://schemas.microsoft.com/office/powerpoint/2010/main" val="4272184896"/>
      </p:ext>
    </p:extLst>
  </p:cSld>
  <p:clrMapOvr>
    <a:masterClrMapping/>
  </p:clrMapOvr>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Front page">
    <p:bg>
      <p:bgPr>
        <a:solidFill>
          <a:srgbClr val="002552"/>
        </a:solidFill>
        <a:effectLst/>
      </p:bgPr>
    </p:bg>
    <p:spTree>
      <p:nvGrpSpPr>
        <p:cNvPr id="1" name=""/>
        <p:cNvGrpSpPr/>
        <p:nvPr/>
      </p:nvGrpSpPr>
      <p:grpSpPr>
        <a:xfrm>
          <a:off x="0" y="0"/>
          <a:ext cx="0" cy="0"/>
          <a:chOff x="0" y="0"/>
          <a:chExt cx="0" cy="0"/>
        </a:xfrm>
      </p:grpSpPr>
      <p:sp>
        <p:nvSpPr>
          <p:cNvPr id="37" name="Forme libre : forme 22">
            <a:extLst>
              <a:ext uri="{FF2B5EF4-FFF2-40B4-BE49-F238E27FC236}">
                <a16:creationId xmlns:a16="http://schemas.microsoft.com/office/drawing/2014/main" id="{3FE04B15-7014-4913-BFC9-8C72F19F2705}"/>
              </a:ext>
            </a:extLst>
          </p:cNvPr>
          <p:cNvSpPr/>
          <p:nvPr userDrawn="1"/>
        </p:nvSpPr>
        <p:spPr>
          <a:xfrm rot="18932423">
            <a:off x="-954765" y="1427043"/>
            <a:ext cx="5372804" cy="530454"/>
          </a:xfrm>
          <a:custGeom>
            <a:avLst/>
            <a:gdLst>
              <a:gd name="connsiteX0" fmla="*/ 4832249 w 5372804"/>
              <a:gd name="connsiteY0" fmla="*/ 0 h 530454"/>
              <a:gd name="connsiteX1" fmla="*/ 5372804 w 5372804"/>
              <a:gd name="connsiteY1" fmla="*/ 530454 h 530454"/>
              <a:gd name="connsiteX2" fmla="*/ 0 w 5372804"/>
              <a:gd name="connsiteY2" fmla="*/ 530454 h 530454"/>
              <a:gd name="connsiteX3" fmla="*/ 520541 w 5372804"/>
              <a:gd name="connsiteY3" fmla="*/ 0 h 530454"/>
            </a:gdLst>
            <a:ahLst/>
            <a:cxnLst>
              <a:cxn ang="0">
                <a:pos x="connsiteX0" y="connsiteY0"/>
              </a:cxn>
              <a:cxn ang="0">
                <a:pos x="connsiteX1" y="connsiteY1"/>
              </a:cxn>
              <a:cxn ang="0">
                <a:pos x="connsiteX2" y="connsiteY2"/>
              </a:cxn>
              <a:cxn ang="0">
                <a:pos x="connsiteX3" y="connsiteY3"/>
              </a:cxn>
            </a:cxnLst>
            <a:rect l="l" t="t" r="r" b="b"/>
            <a:pathLst>
              <a:path w="5372804" h="530454">
                <a:moveTo>
                  <a:pt x="4832249" y="0"/>
                </a:moveTo>
                <a:lnTo>
                  <a:pt x="5372804" y="530454"/>
                </a:lnTo>
                <a:lnTo>
                  <a:pt x="0" y="530454"/>
                </a:lnTo>
                <a:lnTo>
                  <a:pt x="520541" y="0"/>
                </a:lnTo>
                <a:close/>
              </a:path>
            </a:pathLst>
          </a:custGeom>
          <a:solidFill>
            <a:srgbClr val="405A9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38" name="Forme libre : forme 20">
            <a:extLst>
              <a:ext uri="{FF2B5EF4-FFF2-40B4-BE49-F238E27FC236}">
                <a16:creationId xmlns:a16="http://schemas.microsoft.com/office/drawing/2014/main" id="{456100B8-4A4C-4868-9D90-6769E8D2AA33}"/>
              </a:ext>
            </a:extLst>
          </p:cNvPr>
          <p:cNvSpPr/>
          <p:nvPr userDrawn="1"/>
        </p:nvSpPr>
        <p:spPr>
          <a:xfrm rot="18932423">
            <a:off x="-735098" y="889565"/>
            <a:ext cx="3838044" cy="530454"/>
          </a:xfrm>
          <a:custGeom>
            <a:avLst/>
            <a:gdLst>
              <a:gd name="connsiteX0" fmla="*/ 3297489 w 3838044"/>
              <a:gd name="connsiteY0" fmla="*/ 0 h 530454"/>
              <a:gd name="connsiteX1" fmla="*/ 3838044 w 3838044"/>
              <a:gd name="connsiteY1" fmla="*/ 530454 h 530454"/>
              <a:gd name="connsiteX2" fmla="*/ 0 w 3838044"/>
              <a:gd name="connsiteY2" fmla="*/ 530454 h 530454"/>
              <a:gd name="connsiteX3" fmla="*/ 520541 w 3838044"/>
              <a:gd name="connsiteY3" fmla="*/ 0 h 530454"/>
            </a:gdLst>
            <a:ahLst/>
            <a:cxnLst>
              <a:cxn ang="0">
                <a:pos x="connsiteX0" y="connsiteY0"/>
              </a:cxn>
              <a:cxn ang="0">
                <a:pos x="connsiteX1" y="connsiteY1"/>
              </a:cxn>
              <a:cxn ang="0">
                <a:pos x="connsiteX2" y="connsiteY2"/>
              </a:cxn>
              <a:cxn ang="0">
                <a:pos x="connsiteX3" y="connsiteY3"/>
              </a:cxn>
            </a:cxnLst>
            <a:rect l="l" t="t" r="r" b="b"/>
            <a:pathLst>
              <a:path w="3838044" h="530454">
                <a:moveTo>
                  <a:pt x="3297489" y="0"/>
                </a:moveTo>
                <a:lnTo>
                  <a:pt x="3838044" y="530454"/>
                </a:lnTo>
                <a:lnTo>
                  <a:pt x="0" y="530454"/>
                </a:lnTo>
                <a:lnTo>
                  <a:pt x="520541" y="0"/>
                </a:lnTo>
                <a:close/>
              </a:path>
            </a:pathLst>
          </a:custGeom>
          <a:solidFill>
            <a:srgbClr val="009D9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pic>
        <p:nvPicPr>
          <p:cNvPr id="39" name="Graphique 14">
            <a:extLst>
              <a:ext uri="{FF2B5EF4-FFF2-40B4-BE49-F238E27FC236}">
                <a16:creationId xmlns:a16="http://schemas.microsoft.com/office/drawing/2014/main" id="{0002BE8A-F806-4834-B56C-FEA5F8924DF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983372" y="5821836"/>
            <a:ext cx="939784" cy="847524"/>
          </a:xfrm>
          <a:prstGeom prst="rect">
            <a:avLst/>
          </a:prstGeom>
        </p:spPr>
      </p:pic>
      <p:pic>
        <p:nvPicPr>
          <p:cNvPr id="40" name="Image 15" descr="Une image contenant objet&#10;&#10;Description générée automatiquement">
            <a:extLst>
              <a:ext uri="{FF2B5EF4-FFF2-40B4-BE49-F238E27FC236}">
                <a16:creationId xmlns:a16="http://schemas.microsoft.com/office/drawing/2014/main" id="{BB2F81E7-8E1B-4224-8D83-9C6A7FEF5537}"/>
              </a:ext>
            </a:extLst>
          </p:cNvPr>
          <p:cNvPicPr>
            <a:picLocks noChangeAspect="1"/>
          </p:cNvPicPr>
          <p:nvPr userDrawn="1"/>
        </p:nvPicPr>
        <p:blipFill rotWithShape="1">
          <a:blip r:embed="rId4" cstate="print">
            <a:biLevel thresh="25000"/>
            <a:extLst>
              <a:ext uri="{28A0092B-C50C-407E-A947-70E740481C1C}">
                <a14:useLocalDpi xmlns:a14="http://schemas.microsoft.com/office/drawing/2010/main" val="0"/>
              </a:ext>
            </a:extLst>
          </a:blip>
          <a:srcRect r="23242"/>
          <a:stretch/>
        </p:blipFill>
        <p:spPr>
          <a:xfrm>
            <a:off x="8003071" y="5986848"/>
            <a:ext cx="2802864" cy="649976"/>
          </a:xfrm>
          <a:prstGeom prst="rect">
            <a:avLst/>
          </a:prstGeom>
        </p:spPr>
      </p:pic>
      <p:sp>
        <p:nvSpPr>
          <p:cNvPr id="41" name="Sous-titre 2">
            <a:extLst>
              <a:ext uri="{FF2B5EF4-FFF2-40B4-BE49-F238E27FC236}">
                <a16:creationId xmlns:a16="http://schemas.microsoft.com/office/drawing/2014/main" id="{ED09B6BE-6198-44B1-9142-0B28613D2987}"/>
              </a:ext>
            </a:extLst>
          </p:cNvPr>
          <p:cNvSpPr>
            <a:spLocks noGrp="1"/>
          </p:cNvSpPr>
          <p:nvPr>
            <p:ph type="subTitle" idx="1" hasCustomPrompt="1"/>
          </p:nvPr>
        </p:nvSpPr>
        <p:spPr>
          <a:xfrm>
            <a:off x="459131" y="3001503"/>
            <a:ext cx="7551997" cy="461665"/>
          </a:xfrm>
          <a:prstGeom prst="rect">
            <a:avLst/>
          </a:prstGeom>
        </p:spPr>
        <p:txBody>
          <a:bodyPr wrap="square" lIns="108000" rIns="180000">
            <a:spAutoFit/>
          </a:bodyPr>
          <a:lstStyle>
            <a:lvl1pPr marL="0" indent="0" algn="l">
              <a:lnSpc>
                <a:spcPct val="100000"/>
              </a:lnSpc>
              <a:spcBef>
                <a:spcPts val="576"/>
              </a:spcBef>
              <a:buNone/>
              <a:defRPr sz="2400" b="1">
                <a:solidFill>
                  <a:schemeClr val="bg1"/>
                </a:solidFill>
                <a:latin typeface="Arial Black" panose="020B0A040201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GB" noProof="0" dirty="0"/>
              <a:t>Additional subtitle</a:t>
            </a:r>
          </a:p>
        </p:txBody>
      </p:sp>
      <p:sp>
        <p:nvSpPr>
          <p:cNvPr id="44" name="Espace réservé pour une image  9">
            <a:extLst>
              <a:ext uri="{FF2B5EF4-FFF2-40B4-BE49-F238E27FC236}">
                <a16:creationId xmlns:a16="http://schemas.microsoft.com/office/drawing/2014/main" id="{E256B8E8-F68E-497E-A6CF-14C787B136C7}"/>
              </a:ext>
            </a:extLst>
          </p:cNvPr>
          <p:cNvSpPr>
            <a:spLocks noGrp="1"/>
          </p:cNvSpPr>
          <p:nvPr>
            <p:ph type="pic" sz="quarter" idx="11" hasCustomPrompt="1"/>
          </p:nvPr>
        </p:nvSpPr>
        <p:spPr>
          <a:xfrm>
            <a:off x="574342" y="5302567"/>
            <a:ext cx="1814925" cy="914400"/>
          </a:xfrm>
          <a:prstGeom prst="rect">
            <a:avLst/>
          </a:prstGeom>
          <a:solidFill>
            <a:schemeClr val="bg1">
              <a:lumMod val="95000"/>
            </a:schemeClr>
          </a:solidFill>
        </p:spPr>
        <p:txBody>
          <a:bodyPr tIns="72000">
            <a:normAutofit/>
          </a:bodyPr>
          <a:lstStyle>
            <a:lvl1pPr marL="0" indent="0" algn="ctr">
              <a:lnSpc>
                <a:spcPct val="100000"/>
              </a:lnSpc>
              <a:spcBef>
                <a:spcPts val="264"/>
              </a:spcBef>
              <a:buNone/>
              <a:defRPr sz="1100">
                <a:solidFill>
                  <a:schemeClr val="tx1"/>
                </a:solidFill>
                <a:latin typeface="Arial" panose="020B0604020202020204" pitchFamily="34" charset="0"/>
                <a:cs typeface="Arial" panose="020B0604020202020204" pitchFamily="34" charset="0"/>
              </a:defRPr>
            </a:lvl1pPr>
          </a:lstStyle>
          <a:p>
            <a:r>
              <a:rPr lang="en-GB" dirty="0"/>
              <a:t>CUSTOMER'S LOGO</a:t>
            </a:r>
          </a:p>
        </p:txBody>
      </p:sp>
      <p:sp>
        <p:nvSpPr>
          <p:cNvPr id="45" name="Espace réservé du texte 8">
            <a:extLst>
              <a:ext uri="{FF2B5EF4-FFF2-40B4-BE49-F238E27FC236}">
                <a16:creationId xmlns:a16="http://schemas.microsoft.com/office/drawing/2014/main" id="{34D87F5E-86BE-4F94-AC25-DBBC59675543}"/>
              </a:ext>
            </a:extLst>
          </p:cNvPr>
          <p:cNvSpPr>
            <a:spLocks noGrp="1"/>
          </p:cNvSpPr>
          <p:nvPr>
            <p:ph type="body" sz="quarter" idx="12" hasCustomPrompt="1"/>
          </p:nvPr>
        </p:nvSpPr>
        <p:spPr>
          <a:xfrm>
            <a:off x="459131" y="4014515"/>
            <a:ext cx="7551997" cy="400110"/>
          </a:xfrm>
          <a:prstGeom prst="rect">
            <a:avLst/>
          </a:prstGeom>
        </p:spPr>
        <p:txBody>
          <a:bodyPr wrap="square" lIns="108000">
            <a:spAutoFit/>
          </a:bodyPr>
          <a:lstStyle>
            <a:lvl1pPr marL="0" indent="0">
              <a:lnSpc>
                <a:spcPct val="100000"/>
              </a:lnSpc>
              <a:spcBef>
                <a:spcPts val="480"/>
              </a:spcBef>
              <a:buNone/>
              <a:defRPr sz="2000">
                <a:solidFill>
                  <a:schemeClr val="bg1"/>
                </a:solidFill>
                <a:latin typeface="Arial" panose="020B0604020202020204" pitchFamily="34" charset="0"/>
                <a:cs typeface="Arial"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Name of the speaker</a:t>
            </a:r>
          </a:p>
        </p:txBody>
      </p:sp>
      <p:cxnSp>
        <p:nvCxnSpPr>
          <p:cNvPr id="46" name="Connecteur droit 26">
            <a:extLst>
              <a:ext uri="{FF2B5EF4-FFF2-40B4-BE49-F238E27FC236}">
                <a16:creationId xmlns:a16="http://schemas.microsoft.com/office/drawing/2014/main" id="{D919C3F5-58B8-482D-BEAA-A218DE89B9C2}"/>
              </a:ext>
            </a:extLst>
          </p:cNvPr>
          <p:cNvCxnSpPr>
            <a:cxnSpLocks/>
          </p:cNvCxnSpPr>
          <p:nvPr userDrawn="1"/>
        </p:nvCxnSpPr>
        <p:spPr>
          <a:xfrm>
            <a:off x="571500" y="3933056"/>
            <a:ext cx="66396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2" name="Titre 1">
            <a:extLst>
              <a:ext uri="{FF2B5EF4-FFF2-40B4-BE49-F238E27FC236}">
                <a16:creationId xmlns:a16="http://schemas.microsoft.com/office/drawing/2014/main" id="{A4F0AD09-6A63-48F7-AAAE-03F1B970289E}"/>
              </a:ext>
            </a:extLst>
          </p:cNvPr>
          <p:cNvSpPr>
            <a:spLocks noGrp="1"/>
          </p:cNvSpPr>
          <p:nvPr>
            <p:ph type="ctrTitle" hasCustomPrompt="1"/>
          </p:nvPr>
        </p:nvSpPr>
        <p:spPr>
          <a:xfrm>
            <a:off x="459207" y="521852"/>
            <a:ext cx="7551997" cy="2475348"/>
          </a:xfrm>
          <a:prstGeom prst="rect">
            <a:avLst/>
          </a:prstGeom>
        </p:spPr>
        <p:txBody>
          <a:bodyPr lIns="72000" anchor="t">
            <a:normAutofit/>
          </a:bodyPr>
          <a:lstStyle>
            <a:lvl1pPr algn="l">
              <a:lnSpc>
                <a:spcPct val="80000"/>
              </a:lnSpc>
              <a:defRPr sz="6000" b="1" cap="all" spc="-200" baseline="0">
                <a:solidFill>
                  <a:schemeClr val="bg1"/>
                </a:solidFill>
                <a:latin typeface="Arial Black" panose="020B0A04020102020204" pitchFamily="34" charset="0"/>
              </a:defRPr>
            </a:lvl1pPr>
          </a:lstStyle>
          <a:p>
            <a:pPr lvl="0"/>
            <a:r>
              <a:rPr lang="en-GB" noProof="0" dirty="0"/>
              <a:t>Presentation title</a:t>
            </a:r>
          </a:p>
        </p:txBody>
      </p:sp>
      <p:sp>
        <p:nvSpPr>
          <p:cNvPr id="13" name="Espace réservé du texte 8">
            <a:extLst>
              <a:ext uri="{FF2B5EF4-FFF2-40B4-BE49-F238E27FC236}">
                <a16:creationId xmlns:a16="http://schemas.microsoft.com/office/drawing/2014/main" id="{D957F4FB-9556-4942-8182-7B7F45D32BEE}"/>
              </a:ext>
            </a:extLst>
          </p:cNvPr>
          <p:cNvSpPr>
            <a:spLocks noGrp="1"/>
          </p:cNvSpPr>
          <p:nvPr>
            <p:ph type="body" sz="quarter" idx="13" hasCustomPrompt="1"/>
          </p:nvPr>
        </p:nvSpPr>
        <p:spPr>
          <a:xfrm>
            <a:off x="459131" y="4458258"/>
            <a:ext cx="7551997" cy="307777"/>
          </a:xfrm>
          <a:prstGeom prst="rect">
            <a:avLst/>
          </a:prstGeom>
        </p:spPr>
        <p:txBody>
          <a:bodyPr wrap="square" lIns="108000">
            <a:spAutoFit/>
          </a:bodyPr>
          <a:lstStyle>
            <a:lvl1pPr>
              <a:lnSpc>
                <a:spcPct val="100000"/>
              </a:lnSpc>
              <a:spcBef>
                <a:spcPts val="336"/>
              </a:spcBef>
              <a:defRPr lang="en-GB" sz="1400" dirty="0">
                <a:solidFill>
                  <a:schemeClr val="bg1"/>
                </a:solidFill>
                <a:latin typeface="Arial" panose="020B0604020202020204" pitchFamily="34" charset="0"/>
              </a:defRPr>
            </a:lvl1pPr>
          </a:lstStyle>
          <a:p>
            <a:pPr marL="0" lvl="0" indent="0">
              <a:buNone/>
            </a:pPr>
            <a:r>
              <a:rPr lang="en-GB" noProof="0" dirty="0"/>
              <a:t>Date</a:t>
            </a:r>
          </a:p>
        </p:txBody>
      </p:sp>
      <p:sp>
        <p:nvSpPr>
          <p:cNvPr id="15" name="Cadre 7">
            <a:extLst>
              <a:ext uri="{FF2B5EF4-FFF2-40B4-BE49-F238E27FC236}">
                <a16:creationId xmlns:a16="http://schemas.microsoft.com/office/drawing/2014/main" id="{A6078041-4AB4-ED4C-876C-764ACD6FF22A}"/>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Tree>
    <p:extLst>
      <p:ext uri="{BB962C8B-B14F-4D97-AF65-F5344CB8AC3E}">
        <p14:creationId xmlns:p14="http://schemas.microsoft.com/office/powerpoint/2010/main" val="410128901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Front page">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7" name="Forme libre : forme 22">
            <a:extLst>
              <a:ext uri="{FF2B5EF4-FFF2-40B4-BE49-F238E27FC236}">
                <a16:creationId xmlns:a16="http://schemas.microsoft.com/office/drawing/2014/main" id="{3FE04B15-7014-4913-BFC9-8C72F19F2705}"/>
              </a:ext>
            </a:extLst>
          </p:cNvPr>
          <p:cNvSpPr/>
          <p:nvPr userDrawn="1"/>
        </p:nvSpPr>
        <p:spPr>
          <a:xfrm rot="18932423">
            <a:off x="-954765" y="1427043"/>
            <a:ext cx="5372804" cy="530454"/>
          </a:xfrm>
          <a:custGeom>
            <a:avLst/>
            <a:gdLst>
              <a:gd name="connsiteX0" fmla="*/ 4832249 w 5372804"/>
              <a:gd name="connsiteY0" fmla="*/ 0 h 530454"/>
              <a:gd name="connsiteX1" fmla="*/ 5372804 w 5372804"/>
              <a:gd name="connsiteY1" fmla="*/ 530454 h 530454"/>
              <a:gd name="connsiteX2" fmla="*/ 0 w 5372804"/>
              <a:gd name="connsiteY2" fmla="*/ 530454 h 530454"/>
              <a:gd name="connsiteX3" fmla="*/ 520541 w 5372804"/>
              <a:gd name="connsiteY3" fmla="*/ 0 h 530454"/>
            </a:gdLst>
            <a:ahLst/>
            <a:cxnLst>
              <a:cxn ang="0">
                <a:pos x="connsiteX0" y="connsiteY0"/>
              </a:cxn>
              <a:cxn ang="0">
                <a:pos x="connsiteX1" y="connsiteY1"/>
              </a:cxn>
              <a:cxn ang="0">
                <a:pos x="connsiteX2" y="connsiteY2"/>
              </a:cxn>
              <a:cxn ang="0">
                <a:pos x="connsiteX3" y="connsiteY3"/>
              </a:cxn>
            </a:cxnLst>
            <a:rect l="l" t="t" r="r" b="b"/>
            <a:pathLst>
              <a:path w="5372804" h="530454">
                <a:moveTo>
                  <a:pt x="4832249" y="0"/>
                </a:moveTo>
                <a:lnTo>
                  <a:pt x="5372804" y="530454"/>
                </a:lnTo>
                <a:lnTo>
                  <a:pt x="0" y="530454"/>
                </a:lnTo>
                <a:lnTo>
                  <a:pt x="520541"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38" name="Forme libre : forme 20">
            <a:extLst>
              <a:ext uri="{FF2B5EF4-FFF2-40B4-BE49-F238E27FC236}">
                <a16:creationId xmlns:a16="http://schemas.microsoft.com/office/drawing/2014/main" id="{456100B8-4A4C-4868-9D90-6769E8D2AA33}"/>
              </a:ext>
            </a:extLst>
          </p:cNvPr>
          <p:cNvSpPr/>
          <p:nvPr userDrawn="1"/>
        </p:nvSpPr>
        <p:spPr>
          <a:xfrm rot="18932423">
            <a:off x="-735098" y="889565"/>
            <a:ext cx="3838044" cy="530454"/>
          </a:xfrm>
          <a:custGeom>
            <a:avLst/>
            <a:gdLst>
              <a:gd name="connsiteX0" fmla="*/ 3297489 w 3838044"/>
              <a:gd name="connsiteY0" fmla="*/ 0 h 530454"/>
              <a:gd name="connsiteX1" fmla="*/ 3838044 w 3838044"/>
              <a:gd name="connsiteY1" fmla="*/ 530454 h 530454"/>
              <a:gd name="connsiteX2" fmla="*/ 0 w 3838044"/>
              <a:gd name="connsiteY2" fmla="*/ 530454 h 530454"/>
              <a:gd name="connsiteX3" fmla="*/ 520541 w 3838044"/>
              <a:gd name="connsiteY3" fmla="*/ 0 h 530454"/>
            </a:gdLst>
            <a:ahLst/>
            <a:cxnLst>
              <a:cxn ang="0">
                <a:pos x="connsiteX0" y="connsiteY0"/>
              </a:cxn>
              <a:cxn ang="0">
                <a:pos x="connsiteX1" y="connsiteY1"/>
              </a:cxn>
              <a:cxn ang="0">
                <a:pos x="connsiteX2" y="connsiteY2"/>
              </a:cxn>
              <a:cxn ang="0">
                <a:pos x="connsiteX3" y="connsiteY3"/>
              </a:cxn>
            </a:cxnLst>
            <a:rect l="l" t="t" r="r" b="b"/>
            <a:pathLst>
              <a:path w="3838044" h="530454">
                <a:moveTo>
                  <a:pt x="3297489" y="0"/>
                </a:moveTo>
                <a:lnTo>
                  <a:pt x="3838044" y="530454"/>
                </a:lnTo>
                <a:lnTo>
                  <a:pt x="0" y="530454"/>
                </a:lnTo>
                <a:lnTo>
                  <a:pt x="520541" y="0"/>
                </a:lnTo>
                <a:close/>
              </a:path>
            </a:pathLst>
          </a:custGeom>
          <a:solidFill>
            <a:srgbClr val="13586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pic>
        <p:nvPicPr>
          <p:cNvPr id="39" name="Graphique 14">
            <a:extLst>
              <a:ext uri="{FF2B5EF4-FFF2-40B4-BE49-F238E27FC236}">
                <a16:creationId xmlns:a16="http://schemas.microsoft.com/office/drawing/2014/main" id="{0002BE8A-F806-4834-B56C-FEA5F8924DF6}"/>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983372" y="5821836"/>
            <a:ext cx="939784" cy="847524"/>
          </a:xfrm>
          <a:prstGeom prst="rect">
            <a:avLst/>
          </a:prstGeom>
        </p:spPr>
      </p:pic>
      <p:pic>
        <p:nvPicPr>
          <p:cNvPr id="40" name="Image 15" descr="Une image contenant objet&#10;&#10;Description générée automatiquement">
            <a:extLst>
              <a:ext uri="{FF2B5EF4-FFF2-40B4-BE49-F238E27FC236}">
                <a16:creationId xmlns:a16="http://schemas.microsoft.com/office/drawing/2014/main" id="{BB2F81E7-8E1B-4224-8D83-9C6A7FEF5537}"/>
              </a:ext>
            </a:extLst>
          </p:cNvPr>
          <p:cNvPicPr>
            <a:picLocks noChangeAspect="1"/>
          </p:cNvPicPr>
          <p:nvPr userDrawn="1"/>
        </p:nvPicPr>
        <p:blipFill rotWithShape="1">
          <a:blip r:embed="rId5" cstate="print">
            <a:biLevel thresh="25000"/>
            <a:extLst>
              <a:ext uri="{28A0092B-C50C-407E-A947-70E740481C1C}">
                <a14:useLocalDpi xmlns:a14="http://schemas.microsoft.com/office/drawing/2010/main" val="0"/>
              </a:ext>
            </a:extLst>
          </a:blip>
          <a:srcRect r="23242"/>
          <a:stretch/>
        </p:blipFill>
        <p:spPr>
          <a:xfrm>
            <a:off x="8003071" y="5986848"/>
            <a:ext cx="2802864" cy="649976"/>
          </a:xfrm>
          <a:prstGeom prst="rect">
            <a:avLst/>
          </a:prstGeom>
        </p:spPr>
      </p:pic>
      <p:sp>
        <p:nvSpPr>
          <p:cNvPr id="41" name="Sous-titre 2">
            <a:extLst>
              <a:ext uri="{FF2B5EF4-FFF2-40B4-BE49-F238E27FC236}">
                <a16:creationId xmlns:a16="http://schemas.microsoft.com/office/drawing/2014/main" id="{ED09B6BE-6198-44B1-9142-0B28613D2987}"/>
              </a:ext>
            </a:extLst>
          </p:cNvPr>
          <p:cNvSpPr>
            <a:spLocks noGrp="1"/>
          </p:cNvSpPr>
          <p:nvPr>
            <p:ph type="subTitle" idx="1" hasCustomPrompt="1"/>
          </p:nvPr>
        </p:nvSpPr>
        <p:spPr>
          <a:xfrm>
            <a:off x="459131" y="3001503"/>
            <a:ext cx="7551997" cy="461665"/>
          </a:xfrm>
          <a:prstGeom prst="rect">
            <a:avLst/>
          </a:prstGeom>
        </p:spPr>
        <p:txBody>
          <a:bodyPr wrap="square" lIns="108000" rIns="180000">
            <a:spAutoFit/>
          </a:bodyPr>
          <a:lstStyle>
            <a:lvl1pPr marL="0" indent="0" algn="l">
              <a:lnSpc>
                <a:spcPct val="100000"/>
              </a:lnSpc>
              <a:spcBef>
                <a:spcPts val="576"/>
              </a:spcBef>
              <a:buNone/>
              <a:defRPr sz="2400" b="1">
                <a:solidFill>
                  <a:schemeClr val="bg1"/>
                </a:solidFill>
                <a:latin typeface="Arial Black" panose="020B0A040201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GB" noProof="0"/>
              <a:t>Additional subtitle</a:t>
            </a:r>
          </a:p>
        </p:txBody>
      </p:sp>
      <p:sp>
        <p:nvSpPr>
          <p:cNvPr id="44" name="Espace réservé pour une image  9">
            <a:extLst>
              <a:ext uri="{FF2B5EF4-FFF2-40B4-BE49-F238E27FC236}">
                <a16:creationId xmlns:a16="http://schemas.microsoft.com/office/drawing/2014/main" id="{E256B8E8-F68E-497E-A6CF-14C787B136C7}"/>
              </a:ext>
            </a:extLst>
          </p:cNvPr>
          <p:cNvSpPr>
            <a:spLocks noGrp="1"/>
          </p:cNvSpPr>
          <p:nvPr>
            <p:ph type="pic" sz="quarter" idx="11" hasCustomPrompt="1"/>
          </p:nvPr>
        </p:nvSpPr>
        <p:spPr>
          <a:xfrm>
            <a:off x="574342" y="5302567"/>
            <a:ext cx="1814925" cy="914400"/>
          </a:xfrm>
          <a:prstGeom prst="rect">
            <a:avLst/>
          </a:prstGeom>
          <a:solidFill>
            <a:schemeClr val="bg1">
              <a:lumMod val="95000"/>
            </a:schemeClr>
          </a:solidFill>
        </p:spPr>
        <p:txBody>
          <a:bodyPr tIns="72000">
            <a:normAutofit/>
          </a:bodyPr>
          <a:lstStyle>
            <a:lvl1pPr marL="0" indent="0" algn="ctr">
              <a:lnSpc>
                <a:spcPct val="100000"/>
              </a:lnSpc>
              <a:spcBef>
                <a:spcPts val="264"/>
              </a:spcBef>
              <a:buNone/>
              <a:defRPr sz="1100">
                <a:solidFill>
                  <a:schemeClr val="tx1"/>
                </a:solidFill>
                <a:latin typeface="Arial" panose="020B0604020202020204" pitchFamily="34" charset="0"/>
                <a:cs typeface="Arial" panose="020B0604020202020204" pitchFamily="34" charset="0"/>
              </a:defRPr>
            </a:lvl1pPr>
          </a:lstStyle>
          <a:p>
            <a:r>
              <a:rPr lang="en-GB" dirty="0"/>
              <a:t>CUSTOMER'S LOGO</a:t>
            </a:r>
          </a:p>
        </p:txBody>
      </p:sp>
      <p:sp>
        <p:nvSpPr>
          <p:cNvPr id="45" name="Espace réservé du texte 8">
            <a:extLst>
              <a:ext uri="{FF2B5EF4-FFF2-40B4-BE49-F238E27FC236}">
                <a16:creationId xmlns:a16="http://schemas.microsoft.com/office/drawing/2014/main" id="{34D87F5E-86BE-4F94-AC25-DBBC59675543}"/>
              </a:ext>
            </a:extLst>
          </p:cNvPr>
          <p:cNvSpPr>
            <a:spLocks noGrp="1"/>
          </p:cNvSpPr>
          <p:nvPr>
            <p:ph type="body" sz="quarter" idx="12" hasCustomPrompt="1"/>
          </p:nvPr>
        </p:nvSpPr>
        <p:spPr>
          <a:xfrm>
            <a:off x="459131" y="4014515"/>
            <a:ext cx="7551997" cy="400110"/>
          </a:xfrm>
          <a:prstGeom prst="rect">
            <a:avLst/>
          </a:prstGeom>
        </p:spPr>
        <p:txBody>
          <a:bodyPr wrap="square" lIns="108000">
            <a:spAutoFit/>
          </a:bodyPr>
          <a:lstStyle>
            <a:lvl1pPr marL="0" indent="0">
              <a:lnSpc>
                <a:spcPct val="100000"/>
              </a:lnSpc>
              <a:spcBef>
                <a:spcPts val="480"/>
              </a:spcBef>
              <a:buNone/>
              <a:defRPr sz="2000">
                <a:solidFill>
                  <a:schemeClr val="bg1"/>
                </a:solidFill>
                <a:latin typeface="Arial" panose="020B0604020202020204" pitchFamily="34" charset="0"/>
                <a:cs typeface="Arial"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a:t>Name of the speaker</a:t>
            </a:r>
          </a:p>
        </p:txBody>
      </p:sp>
      <p:sp>
        <p:nvSpPr>
          <p:cNvPr id="42" name="Titre 1">
            <a:extLst>
              <a:ext uri="{FF2B5EF4-FFF2-40B4-BE49-F238E27FC236}">
                <a16:creationId xmlns:a16="http://schemas.microsoft.com/office/drawing/2014/main" id="{A4F0AD09-6A63-48F7-AAAE-03F1B970289E}"/>
              </a:ext>
            </a:extLst>
          </p:cNvPr>
          <p:cNvSpPr>
            <a:spLocks noGrp="1"/>
          </p:cNvSpPr>
          <p:nvPr>
            <p:ph type="ctrTitle" hasCustomPrompt="1"/>
          </p:nvPr>
        </p:nvSpPr>
        <p:spPr>
          <a:xfrm>
            <a:off x="459207" y="521852"/>
            <a:ext cx="7551997" cy="2475348"/>
          </a:xfrm>
          <a:prstGeom prst="rect">
            <a:avLst/>
          </a:prstGeom>
        </p:spPr>
        <p:txBody>
          <a:bodyPr lIns="72000" anchor="t">
            <a:normAutofit/>
          </a:bodyPr>
          <a:lstStyle>
            <a:lvl1pPr algn="l">
              <a:lnSpc>
                <a:spcPct val="80000"/>
              </a:lnSpc>
              <a:defRPr sz="6000" b="1" cap="all" spc="-200" baseline="0">
                <a:solidFill>
                  <a:schemeClr val="bg1"/>
                </a:solidFill>
                <a:latin typeface="Arial Black" panose="020B0A04020102020204" pitchFamily="34" charset="0"/>
              </a:defRPr>
            </a:lvl1pPr>
          </a:lstStyle>
          <a:p>
            <a:pPr lvl="0"/>
            <a:r>
              <a:rPr lang="en-GB" noProof="0"/>
              <a:t>Presentation title</a:t>
            </a:r>
          </a:p>
        </p:txBody>
      </p:sp>
      <p:sp>
        <p:nvSpPr>
          <p:cNvPr id="13" name="Espace réservé du texte 8">
            <a:extLst>
              <a:ext uri="{FF2B5EF4-FFF2-40B4-BE49-F238E27FC236}">
                <a16:creationId xmlns:a16="http://schemas.microsoft.com/office/drawing/2014/main" id="{D957F4FB-9556-4942-8182-7B7F45D32BEE}"/>
              </a:ext>
            </a:extLst>
          </p:cNvPr>
          <p:cNvSpPr>
            <a:spLocks noGrp="1"/>
          </p:cNvSpPr>
          <p:nvPr>
            <p:ph type="body" sz="quarter" idx="13" hasCustomPrompt="1"/>
          </p:nvPr>
        </p:nvSpPr>
        <p:spPr>
          <a:xfrm>
            <a:off x="459131" y="4458258"/>
            <a:ext cx="7551997" cy="307777"/>
          </a:xfrm>
          <a:prstGeom prst="rect">
            <a:avLst/>
          </a:prstGeom>
        </p:spPr>
        <p:txBody>
          <a:bodyPr wrap="square" lIns="108000">
            <a:spAutoFit/>
          </a:bodyPr>
          <a:lstStyle>
            <a:lvl1pPr>
              <a:lnSpc>
                <a:spcPct val="100000"/>
              </a:lnSpc>
              <a:spcBef>
                <a:spcPts val="336"/>
              </a:spcBef>
              <a:buFontTx/>
              <a:buNone/>
              <a:defRPr lang="en-GB" sz="1400" dirty="0">
                <a:solidFill>
                  <a:schemeClr val="bg1"/>
                </a:solidFill>
                <a:latin typeface="Arial" panose="020B0604020202020204" pitchFamily="34" charset="0"/>
              </a:defRPr>
            </a:lvl1pPr>
          </a:lstStyle>
          <a:p>
            <a:pPr marL="0" lvl="0" indent="0">
              <a:buNone/>
            </a:pPr>
            <a:r>
              <a:rPr lang="en-GB" noProof="0"/>
              <a:t>Date</a:t>
            </a:r>
          </a:p>
        </p:txBody>
      </p:sp>
      <p:sp>
        <p:nvSpPr>
          <p:cNvPr id="15" name="Cadre 7">
            <a:extLst>
              <a:ext uri="{FF2B5EF4-FFF2-40B4-BE49-F238E27FC236}">
                <a16:creationId xmlns:a16="http://schemas.microsoft.com/office/drawing/2014/main" id="{A6078041-4AB4-ED4C-876C-764ACD6FF22A}"/>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421256406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_white">
    <p:spTree>
      <p:nvGrpSpPr>
        <p:cNvPr id="1" name=""/>
        <p:cNvGrpSpPr/>
        <p:nvPr/>
      </p:nvGrpSpPr>
      <p:grpSpPr>
        <a:xfrm>
          <a:off x="0" y="0"/>
          <a:ext cx="0" cy="0"/>
          <a:chOff x="0" y="0"/>
          <a:chExt cx="0" cy="0"/>
        </a:xfrm>
      </p:grpSpPr>
      <p:sp>
        <p:nvSpPr>
          <p:cNvPr id="7" name="Zástupný symbol pro číslo snímku 5">
            <a:extLst>
              <a:ext uri="{FF2B5EF4-FFF2-40B4-BE49-F238E27FC236}">
                <a16:creationId xmlns:a16="http://schemas.microsoft.com/office/drawing/2014/main" id="{FD5E860C-4B49-49F8-BDBA-E5820723608D}"/>
              </a:ext>
            </a:extLst>
          </p:cNvPr>
          <p:cNvSpPr txBox="1">
            <a:spLocks/>
          </p:cNvSpPr>
          <p:nvPr userDrawn="1"/>
        </p:nvSpPr>
        <p:spPr>
          <a:xfrm>
            <a:off x="47328" y="6417332"/>
            <a:ext cx="2844800" cy="365125"/>
          </a:xfrm>
          <a:prstGeom prst="rect">
            <a:avLst/>
          </a:prstGeom>
        </p:spPr>
        <p:txBody>
          <a:bodyPr vert="horz" lIns="121920" tIns="60960" rIns="121920" bIns="60960" rtlCol="0" anchor="ctr"/>
          <a:lstStyle>
            <a:defPPr>
              <a:defRPr lang="cs-CZ"/>
            </a:defPPr>
            <a:lvl1pPr marL="0" algn="l" defTabSz="914400" rtl="0" eaLnBrk="1" latinLnBrk="0" hangingPunct="1">
              <a:defRPr sz="1200" kern="1200">
                <a:solidFill>
                  <a:srgbClr val="5F5F5F"/>
                </a:solidFill>
                <a:latin typeface="Calibri"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2DB900-4F27-419C-B2D8-AAC4EB8D73BD}" type="slidenum">
              <a:rPr lang="cs-CZ" sz="1200" smtClean="0">
                <a:solidFill>
                  <a:schemeClr val="bg1">
                    <a:lumMod val="50000"/>
                  </a:schemeClr>
                </a:solidFill>
                <a:latin typeface="+mn-lt"/>
              </a:rPr>
              <a:pPr/>
              <a:t>‹#›</a:t>
            </a:fld>
            <a:endParaRPr lang="cs-CZ" sz="1200" dirty="0">
              <a:solidFill>
                <a:schemeClr val="bg1">
                  <a:lumMod val="50000"/>
                </a:schemeClr>
              </a:solidFill>
              <a:latin typeface="+mn-lt"/>
            </a:endParaRPr>
          </a:p>
        </p:txBody>
      </p:sp>
      <p:sp>
        <p:nvSpPr>
          <p:cNvPr id="8" name="Zástupný nadpis 1">
            <a:extLst>
              <a:ext uri="{FF2B5EF4-FFF2-40B4-BE49-F238E27FC236}">
                <a16:creationId xmlns:a16="http://schemas.microsoft.com/office/drawing/2014/main" id="{9D4E53DC-BE8D-443A-A135-866C3F945121}"/>
              </a:ext>
            </a:extLst>
          </p:cNvPr>
          <p:cNvSpPr>
            <a:spLocks noGrp="1"/>
          </p:cNvSpPr>
          <p:nvPr>
            <p:ph type="title"/>
          </p:nvPr>
        </p:nvSpPr>
        <p:spPr>
          <a:xfrm>
            <a:off x="127590" y="123841"/>
            <a:ext cx="11934000" cy="486000"/>
          </a:xfrm>
          <a:prstGeom prst="rect">
            <a:avLst/>
          </a:prstGeom>
        </p:spPr>
        <p:txBody>
          <a:bodyPr vert="horz" lIns="91440" tIns="45720" rIns="91440" bIns="45720" rtlCol="0" anchor="ctr">
            <a:normAutofit/>
          </a:bodyPr>
          <a:lstStyle/>
          <a:p>
            <a:r>
              <a:rPr lang="cs-CZ" dirty="0"/>
              <a:t>SLIDE TITLE</a:t>
            </a:r>
          </a:p>
        </p:txBody>
      </p:sp>
    </p:spTree>
    <p:extLst>
      <p:ext uri="{BB962C8B-B14F-4D97-AF65-F5344CB8AC3E}">
        <p14:creationId xmlns:p14="http://schemas.microsoft.com/office/powerpoint/2010/main" val="4281136169"/>
      </p:ext>
    </p:extLst>
  </p:cSld>
  <p:clrMapOvr>
    <a:masterClrMapping/>
  </p:clrMapOvr>
  <p:extLst>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_text_white">
    <p:spTree>
      <p:nvGrpSpPr>
        <p:cNvPr id="1" name=""/>
        <p:cNvGrpSpPr/>
        <p:nvPr/>
      </p:nvGrpSpPr>
      <p:grpSpPr>
        <a:xfrm>
          <a:off x="0" y="0"/>
          <a:ext cx="0" cy="0"/>
          <a:chOff x="0" y="0"/>
          <a:chExt cx="0" cy="0"/>
        </a:xfrm>
      </p:grpSpPr>
      <p:sp>
        <p:nvSpPr>
          <p:cNvPr id="8" name="Zástupný symbol pro obsah 10">
            <a:extLst>
              <a:ext uri="{FF2B5EF4-FFF2-40B4-BE49-F238E27FC236}">
                <a16:creationId xmlns:a16="http://schemas.microsoft.com/office/drawing/2014/main" id="{CA6A2266-BF2A-4C84-80B0-AC22D7203215}"/>
              </a:ext>
            </a:extLst>
          </p:cNvPr>
          <p:cNvSpPr>
            <a:spLocks noGrp="1"/>
          </p:cNvSpPr>
          <p:nvPr>
            <p:ph sz="quarter" idx="19" hasCustomPrompt="1"/>
          </p:nvPr>
        </p:nvSpPr>
        <p:spPr>
          <a:xfrm>
            <a:off x="127591" y="764705"/>
            <a:ext cx="11934000" cy="5580533"/>
          </a:xfrm>
          <a:prstGeom prst="rect">
            <a:avLst/>
          </a:prstGeom>
        </p:spPr>
        <p:txBody>
          <a:bodyPr lIns="0" tIns="0" rIns="0" bIns="0"/>
          <a:lstStyle>
            <a:lvl1pPr marL="374650" indent="-285750">
              <a:lnSpc>
                <a:spcPct val="100000"/>
              </a:lnSpc>
              <a:spcBef>
                <a:spcPts val="432"/>
              </a:spcBef>
              <a:buFont typeface="Wingdings" panose="05000000000000000000" pitchFamily="2" charset="2"/>
              <a:buChar char="§"/>
              <a:tabLst/>
              <a:defRPr sz="1800">
                <a:solidFill>
                  <a:schemeClr val="tx1"/>
                </a:solidFill>
                <a:latin typeface="Arial" panose="020B0604020202020204" pitchFamily="34" charset="0"/>
                <a:cs typeface="Arial" panose="020B0604020202020204" pitchFamily="34" charset="0"/>
              </a:defRPr>
            </a:lvl1pPr>
            <a:lvl2pPr marL="642937" indent="-285750">
              <a:lnSpc>
                <a:spcPct val="100000"/>
              </a:lnSpc>
              <a:spcBef>
                <a:spcPts val="432"/>
              </a:spcBef>
              <a:buFont typeface="Arial" panose="020B0604020202020204" pitchFamily="34" charset="0"/>
              <a:buChar char="–"/>
              <a:tabLst>
                <a:tab pos="1343025" algn="l"/>
              </a:tabLst>
              <a:defRPr sz="1800">
                <a:solidFill>
                  <a:schemeClr val="tx1"/>
                </a:solidFill>
                <a:latin typeface="Arial" panose="020B0604020202020204" pitchFamily="34" charset="0"/>
                <a:cs typeface="Arial" panose="020B0604020202020204" pitchFamily="34" charset="0"/>
              </a:defRPr>
            </a:lvl2pPr>
            <a:lvl3pPr marL="1202207" indent="-239173">
              <a:buSzPct val="80000"/>
              <a:buFont typeface="Courier New" panose="02070309020205020404" pitchFamily="49" charset="0"/>
              <a:buChar char="o"/>
              <a:defRPr sz="1867">
                <a:solidFill>
                  <a:srgbClr val="404040"/>
                </a:solidFill>
                <a:latin typeface="Arial" panose="020B0604020202020204" pitchFamily="34" charset="0"/>
                <a:cs typeface="Arial" panose="020B0604020202020204" pitchFamily="34" charset="0"/>
              </a:defRPr>
            </a:lvl3pPr>
            <a:lvl4pPr marL="1667850" indent="-239173">
              <a:buSzPct val="90000"/>
              <a:defRPr sz="1600">
                <a:solidFill>
                  <a:srgbClr val="404040"/>
                </a:solidFill>
                <a:latin typeface="Arial" panose="020B0604020202020204" pitchFamily="34" charset="0"/>
                <a:cs typeface="Arial" panose="020B0604020202020204" pitchFamily="34" charset="0"/>
              </a:defRPr>
            </a:lvl4pPr>
            <a:lvl5pPr>
              <a:defRPr>
                <a:solidFill>
                  <a:srgbClr val="404040"/>
                </a:solidFill>
              </a:defRPr>
            </a:lvl5pPr>
          </a:lstStyle>
          <a:p>
            <a:pPr lvl="0"/>
            <a:r>
              <a:rPr lang="cs-CZ" dirty="0"/>
              <a:t>Klepnutím lze upravit styly předlohy textu.</a:t>
            </a:r>
          </a:p>
          <a:p>
            <a:pPr lvl="1"/>
            <a:r>
              <a:rPr lang="cs-CZ" dirty="0"/>
              <a:t>Druhá úroveň</a:t>
            </a:r>
          </a:p>
        </p:txBody>
      </p:sp>
      <p:sp>
        <p:nvSpPr>
          <p:cNvPr id="9" name="Zástupný symbol pro číslo snímku 5">
            <a:extLst>
              <a:ext uri="{FF2B5EF4-FFF2-40B4-BE49-F238E27FC236}">
                <a16:creationId xmlns:a16="http://schemas.microsoft.com/office/drawing/2014/main" id="{32C3F233-6D86-44EA-88A6-7C0DF09152CC}"/>
              </a:ext>
            </a:extLst>
          </p:cNvPr>
          <p:cNvSpPr txBox="1">
            <a:spLocks/>
          </p:cNvSpPr>
          <p:nvPr userDrawn="1"/>
        </p:nvSpPr>
        <p:spPr>
          <a:xfrm>
            <a:off x="47328" y="6417332"/>
            <a:ext cx="2844800" cy="365125"/>
          </a:xfrm>
          <a:prstGeom prst="rect">
            <a:avLst/>
          </a:prstGeom>
        </p:spPr>
        <p:txBody>
          <a:bodyPr vert="horz" lIns="121920" tIns="60960" rIns="121920" bIns="60960" rtlCol="0" anchor="ctr"/>
          <a:lstStyle>
            <a:defPPr>
              <a:defRPr lang="cs-CZ"/>
            </a:defPPr>
            <a:lvl1pPr marL="0" algn="l" defTabSz="914400" rtl="0" eaLnBrk="1" latinLnBrk="0" hangingPunct="1">
              <a:defRPr sz="1200" kern="1200">
                <a:solidFill>
                  <a:srgbClr val="5F5F5F"/>
                </a:solidFill>
                <a:latin typeface="Calibri"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2DB900-4F27-419C-B2D8-AAC4EB8D73BD}" type="slidenum">
              <a:rPr lang="cs-CZ" sz="1200" smtClean="0">
                <a:solidFill>
                  <a:schemeClr val="bg1">
                    <a:lumMod val="50000"/>
                  </a:schemeClr>
                </a:solidFill>
                <a:latin typeface="+mn-lt"/>
              </a:rPr>
              <a:pPr/>
              <a:t>‹#›</a:t>
            </a:fld>
            <a:endParaRPr lang="cs-CZ" sz="1200" dirty="0">
              <a:solidFill>
                <a:schemeClr val="bg1">
                  <a:lumMod val="50000"/>
                </a:schemeClr>
              </a:solidFill>
              <a:latin typeface="+mn-lt"/>
            </a:endParaRPr>
          </a:p>
        </p:txBody>
      </p:sp>
      <p:sp>
        <p:nvSpPr>
          <p:cNvPr id="10" name="Zástupný nadpis 1">
            <a:extLst>
              <a:ext uri="{FF2B5EF4-FFF2-40B4-BE49-F238E27FC236}">
                <a16:creationId xmlns:a16="http://schemas.microsoft.com/office/drawing/2014/main" id="{5A572D27-0EFE-4DA2-A740-E68865D3ABD5}"/>
              </a:ext>
            </a:extLst>
          </p:cNvPr>
          <p:cNvSpPr>
            <a:spLocks noGrp="1"/>
          </p:cNvSpPr>
          <p:nvPr>
            <p:ph type="title"/>
          </p:nvPr>
        </p:nvSpPr>
        <p:spPr>
          <a:xfrm>
            <a:off x="127590" y="123841"/>
            <a:ext cx="11934000" cy="486000"/>
          </a:xfrm>
          <a:prstGeom prst="rect">
            <a:avLst/>
          </a:prstGeom>
        </p:spPr>
        <p:txBody>
          <a:bodyPr vert="horz" lIns="91440" tIns="45720" rIns="91440" bIns="45720" rtlCol="0" anchor="ctr">
            <a:normAutofit/>
          </a:bodyPr>
          <a:lstStyle/>
          <a:p>
            <a:r>
              <a:rPr lang="cs-CZ" dirty="0"/>
              <a:t>SLIDE TITLE</a:t>
            </a:r>
          </a:p>
        </p:txBody>
      </p:sp>
    </p:spTree>
    <p:extLst>
      <p:ext uri="{BB962C8B-B14F-4D97-AF65-F5344CB8AC3E}">
        <p14:creationId xmlns:p14="http://schemas.microsoft.com/office/powerpoint/2010/main" val="381426543"/>
      </p:ext>
    </p:extLst>
  </p:cSld>
  <p:clrMapOvr>
    <a:masterClrMapping/>
  </p:clrMapOvr>
  <p:extLst>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_headline_white">
    <p:spTree>
      <p:nvGrpSpPr>
        <p:cNvPr id="1" name=""/>
        <p:cNvGrpSpPr/>
        <p:nvPr/>
      </p:nvGrpSpPr>
      <p:grpSpPr>
        <a:xfrm>
          <a:off x="0" y="0"/>
          <a:ext cx="0" cy="0"/>
          <a:chOff x="0" y="0"/>
          <a:chExt cx="0" cy="0"/>
        </a:xfrm>
      </p:grpSpPr>
      <p:sp>
        <p:nvSpPr>
          <p:cNvPr id="8" name="Zástupný text 11">
            <a:extLst>
              <a:ext uri="{FF2B5EF4-FFF2-40B4-BE49-F238E27FC236}">
                <a16:creationId xmlns:a16="http://schemas.microsoft.com/office/drawing/2014/main" id="{D75B9138-CC83-4560-8013-7172DC0AD3F9}"/>
              </a:ext>
            </a:extLst>
          </p:cNvPr>
          <p:cNvSpPr>
            <a:spLocks noGrp="1"/>
          </p:cNvSpPr>
          <p:nvPr>
            <p:ph type="body" sz="quarter" idx="10" hasCustomPrompt="1"/>
          </p:nvPr>
        </p:nvSpPr>
        <p:spPr>
          <a:xfrm>
            <a:off x="127591" y="626028"/>
            <a:ext cx="11934000" cy="642385"/>
          </a:xfrm>
          <a:prstGeom prst="rect">
            <a:avLst/>
          </a:prstGeom>
        </p:spPr>
        <p:txBody>
          <a:bodyPr vert="horz" lIns="90000" tIns="46800" rIns="90000" bIns="46800" rtlCol="0" anchor="t" anchorCtr="0">
            <a:noAutofit/>
          </a:bodyPr>
          <a:lstStyle>
            <a:lvl1pPr marL="0" marR="0" indent="-232828" algn="l" defTabSz="1219140" rtl="0" eaLnBrk="1" fontAlgn="auto" latinLnBrk="0" hangingPunct="1">
              <a:lnSpc>
                <a:spcPct val="100000"/>
              </a:lnSpc>
              <a:spcBef>
                <a:spcPct val="20000"/>
              </a:spcBef>
              <a:spcAft>
                <a:spcPts val="0"/>
              </a:spcAft>
              <a:buClrTx/>
              <a:buSzTx/>
              <a:buFont typeface="Arial" pitchFamily="34" charset="0"/>
              <a:buNone/>
              <a:tabLst/>
              <a:defRPr lang="cs-CZ" sz="1600" b="1" dirty="0" smtClean="0">
                <a:solidFill>
                  <a:schemeClr val="bg2"/>
                </a:solidFill>
                <a:latin typeface="Arial" panose="020B0604020202020204" pitchFamily="34" charset="0"/>
              </a:defRPr>
            </a:lvl1pPr>
            <a:lvl2pPr>
              <a:defRPr lang="cs-CZ" dirty="0" smtClean="0">
                <a:solidFill>
                  <a:schemeClr val="tx1"/>
                </a:solidFill>
                <a:latin typeface="+mn-lt"/>
                <a:cs typeface="+mn-cs"/>
              </a:defRPr>
            </a:lvl2pPr>
            <a:lvl3pPr>
              <a:defRPr lang="cs-CZ" dirty="0" smtClean="0">
                <a:solidFill>
                  <a:schemeClr val="tx1"/>
                </a:solidFill>
                <a:latin typeface="+mn-lt"/>
                <a:cs typeface="+mn-cs"/>
              </a:defRPr>
            </a:lvl3pPr>
            <a:lvl4pPr>
              <a:defRPr lang="cs-CZ" sz="2400" dirty="0" smtClean="0">
                <a:solidFill>
                  <a:schemeClr val="tx1"/>
                </a:solidFill>
                <a:latin typeface="+mn-lt"/>
                <a:cs typeface="+mn-cs"/>
              </a:defRPr>
            </a:lvl4pPr>
            <a:lvl5pPr>
              <a:defRPr lang="cs-CZ" sz="2400" dirty="0">
                <a:solidFill>
                  <a:schemeClr val="tx1"/>
                </a:solidFill>
                <a:latin typeface="+mn-lt"/>
                <a:cs typeface="+mn-cs"/>
              </a:defRPr>
            </a:lvl5pPr>
          </a:lstStyle>
          <a:p>
            <a:pPr marL="0" marR="0" lvl="0" indent="-232828" algn="l" defTabSz="1219140" rtl="0" eaLnBrk="1" fontAlgn="auto" latinLnBrk="0" hangingPunct="1">
              <a:lnSpc>
                <a:spcPct val="100000"/>
              </a:lnSpc>
              <a:spcBef>
                <a:spcPct val="20000"/>
              </a:spcBef>
              <a:spcAft>
                <a:spcPts val="0"/>
              </a:spcAft>
              <a:buClrTx/>
              <a:buSzTx/>
              <a:buFont typeface="Arial" pitchFamily="34" charset="0"/>
              <a:buNone/>
              <a:tabLst/>
              <a:defRPr/>
            </a:pPr>
            <a:r>
              <a:rPr lang="en-GB" noProof="0" dirty="0"/>
              <a:t>Headline</a:t>
            </a:r>
          </a:p>
        </p:txBody>
      </p:sp>
      <p:sp>
        <p:nvSpPr>
          <p:cNvPr id="9" name="Zástupný symbol pro číslo snímku 5">
            <a:extLst>
              <a:ext uri="{FF2B5EF4-FFF2-40B4-BE49-F238E27FC236}">
                <a16:creationId xmlns:a16="http://schemas.microsoft.com/office/drawing/2014/main" id="{FDBD8B65-002E-457B-81D4-568AF849A79C}"/>
              </a:ext>
            </a:extLst>
          </p:cNvPr>
          <p:cNvSpPr txBox="1">
            <a:spLocks/>
          </p:cNvSpPr>
          <p:nvPr userDrawn="1"/>
        </p:nvSpPr>
        <p:spPr>
          <a:xfrm>
            <a:off x="47328" y="6417332"/>
            <a:ext cx="2844800" cy="365125"/>
          </a:xfrm>
          <a:prstGeom prst="rect">
            <a:avLst/>
          </a:prstGeom>
        </p:spPr>
        <p:txBody>
          <a:bodyPr vert="horz" lIns="121920" tIns="60960" rIns="121920" bIns="60960" rtlCol="0" anchor="ctr"/>
          <a:lstStyle>
            <a:defPPr>
              <a:defRPr lang="cs-CZ"/>
            </a:defPPr>
            <a:lvl1pPr marL="0" algn="l" defTabSz="914400" rtl="0" eaLnBrk="1" latinLnBrk="0" hangingPunct="1">
              <a:defRPr sz="1200" kern="1200">
                <a:solidFill>
                  <a:srgbClr val="5F5F5F"/>
                </a:solidFill>
                <a:latin typeface="Calibri"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2DB900-4F27-419C-B2D8-AAC4EB8D73BD}" type="slidenum">
              <a:rPr lang="cs-CZ" sz="1200" smtClean="0">
                <a:solidFill>
                  <a:schemeClr val="bg1">
                    <a:lumMod val="50000"/>
                  </a:schemeClr>
                </a:solidFill>
                <a:latin typeface="+mn-lt"/>
              </a:rPr>
              <a:pPr/>
              <a:t>‹#›</a:t>
            </a:fld>
            <a:endParaRPr lang="cs-CZ" sz="1200" dirty="0">
              <a:solidFill>
                <a:schemeClr val="bg1">
                  <a:lumMod val="50000"/>
                </a:schemeClr>
              </a:solidFill>
              <a:latin typeface="+mn-lt"/>
            </a:endParaRPr>
          </a:p>
        </p:txBody>
      </p:sp>
      <p:sp>
        <p:nvSpPr>
          <p:cNvPr id="11" name="Zástupný nadpis 1">
            <a:extLst>
              <a:ext uri="{FF2B5EF4-FFF2-40B4-BE49-F238E27FC236}">
                <a16:creationId xmlns:a16="http://schemas.microsoft.com/office/drawing/2014/main" id="{FB7DCFB9-985E-43F8-BAC9-BD2F23ADF11A}"/>
              </a:ext>
            </a:extLst>
          </p:cNvPr>
          <p:cNvSpPr>
            <a:spLocks noGrp="1"/>
          </p:cNvSpPr>
          <p:nvPr>
            <p:ph type="title"/>
          </p:nvPr>
        </p:nvSpPr>
        <p:spPr>
          <a:xfrm>
            <a:off x="127590" y="123841"/>
            <a:ext cx="11934000" cy="486000"/>
          </a:xfrm>
          <a:prstGeom prst="rect">
            <a:avLst/>
          </a:prstGeom>
        </p:spPr>
        <p:txBody>
          <a:bodyPr vert="horz" lIns="91440" tIns="45720" rIns="91440" bIns="45720" rtlCol="0" anchor="ctr">
            <a:normAutofit/>
          </a:bodyPr>
          <a:lstStyle/>
          <a:p>
            <a:r>
              <a:rPr lang="cs-CZ" dirty="0"/>
              <a:t>SLIDE TITLE</a:t>
            </a:r>
          </a:p>
        </p:txBody>
      </p:sp>
    </p:spTree>
    <p:extLst>
      <p:ext uri="{BB962C8B-B14F-4D97-AF65-F5344CB8AC3E}">
        <p14:creationId xmlns:p14="http://schemas.microsoft.com/office/powerpoint/2010/main" val="245776675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_headling_text_white">
    <p:spTree>
      <p:nvGrpSpPr>
        <p:cNvPr id="1" name=""/>
        <p:cNvGrpSpPr/>
        <p:nvPr/>
      </p:nvGrpSpPr>
      <p:grpSpPr>
        <a:xfrm>
          <a:off x="0" y="0"/>
          <a:ext cx="0" cy="0"/>
          <a:chOff x="0" y="0"/>
          <a:chExt cx="0" cy="0"/>
        </a:xfrm>
      </p:grpSpPr>
      <p:sp>
        <p:nvSpPr>
          <p:cNvPr id="4" name="Zástupný symbol pro obsah 10">
            <a:extLst>
              <a:ext uri="{FF2B5EF4-FFF2-40B4-BE49-F238E27FC236}">
                <a16:creationId xmlns:a16="http://schemas.microsoft.com/office/drawing/2014/main" id="{EDF33C54-350E-0D47-9B72-9C08487EAC1B}"/>
              </a:ext>
            </a:extLst>
          </p:cNvPr>
          <p:cNvSpPr>
            <a:spLocks noGrp="1"/>
          </p:cNvSpPr>
          <p:nvPr>
            <p:ph sz="quarter" idx="18" hasCustomPrompt="1"/>
          </p:nvPr>
        </p:nvSpPr>
        <p:spPr>
          <a:xfrm>
            <a:off x="127591" y="1355271"/>
            <a:ext cx="11934000" cy="4989967"/>
          </a:xfrm>
          <a:prstGeom prst="rect">
            <a:avLst/>
          </a:prstGeom>
        </p:spPr>
        <p:txBody>
          <a:bodyPr lIns="0" tIns="0" rIns="0" bIns="0"/>
          <a:lstStyle>
            <a:lvl1pPr marL="374650" indent="-285750">
              <a:lnSpc>
                <a:spcPct val="100000"/>
              </a:lnSpc>
              <a:spcBef>
                <a:spcPts val="432"/>
              </a:spcBef>
              <a:buFont typeface="Wingdings" panose="05000000000000000000" pitchFamily="2" charset="2"/>
              <a:buChar char="§"/>
              <a:tabLst/>
              <a:defRPr sz="1800">
                <a:solidFill>
                  <a:schemeClr val="tx1"/>
                </a:solidFill>
                <a:latin typeface="Arial" panose="020B0604020202020204" pitchFamily="34" charset="0"/>
                <a:cs typeface="Arial" panose="020B0604020202020204" pitchFamily="34" charset="0"/>
              </a:defRPr>
            </a:lvl1pPr>
            <a:lvl2pPr marL="642937" indent="-285750">
              <a:lnSpc>
                <a:spcPct val="100000"/>
              </a:lnSpc>
              <a:spcBef>
                <a:spcPts val="432"/>
              </a:spcBef>
              <a:buFont typeface="Arial" panose="020B0604020202020204" pitchFamily="34" charset="0"/>
              <a:buChar char="–"/>
              <a:tabLst>
                <a:tab pos="1343025" algn="l"/>
              </a:tabLst>
              <a:defRPr sz="1800">
                <a:solidFill>
                  <a:schemeClr val="tx1"/>
                </a:solidFill>
                <a:latin typeface="Arial" panose="020B0604020202020204" pitchFamily="34" charset="0"/>
                <a:cs typeface="Arial" panose="020B0604020202020204" pitchFamily="34" charset="0"/>
              </a:defRPr>
            </a:lvl2pPr>
            <a:lvl3pPr marL="1202207" indent="-239173">
              <a:buSzPct val="80000"/>
              <a:buFont typeface="Courier New" panose="02070309020205020404" pitchFamily="49" charset="0"/>
              <a:buChar char="o"/>
              <a:defRPr sz="1867">
                <a:solidFill>
                  <a:srgbClr val="404040"/>
                </a:solidFill>
                <a:latin typeface="Arial" panose="020B0604020202020204" pitchFamily="34" charset="0"/>
                <a:cs typeface="Arial" panose="020B0604020202020204" pitchFamily="34" charset="0"/>
              </a:defRPr>
            </a:lvl3pPr>
            <a:lvl4pPr marL="1667850" indent="-239173">
              <a:buSzPct val="90000"/>
              <a:defRPr sz="1600">
                <a:solidFill>
                  <a:srgbClr val="404040"/>
                </a:solidFill>
                <a:latin typeface="Arial" panose="020B0604020202020204" pitchFamily="34" charset="0"/>
                <a:cs typeface="Arial" panose="020B0604020202020204" pitchFamily="34" charset="0"/>
              </a:defRPr>
            </a:lvl4pPr>
            <a:lvl5pPr>
              <a:defRPr>
                <a:solidFill>
                  <a:srgbClr val="404040"/>
                </a:solidFill>
              </a:defRPr>
            </a:lvl5pPr>
          </a:lstStyle>
          <a:p>
            <a:pPr lvl="0"/>
            <a:r>
              <a:rPr lang="cs-CZ" dirty="0"/>
              <a:t>Klepnutím lze upravit styly předlohy textu.</a:t>
            </a:r>
          </a:p>
          <a:p>
            <a:pPr lvl="1"/>
            <a:r>
              <a:rPr lang="cs-CZ" dirty="0"/>
              <a:t>Druhá úroveň</a:t>
            </a:r>
          </a:p>
        </p:txBody>
      </p:sp>
      <p:sp>
        <p:nvSpPr>
          <p:cNvPr id="11" name="Zástupný symbol pro číslo snímku 5">
            <a:extLst>
              <a:ext uri="{FF2B5EF4-FFF2-40B4-BE49-F238E27FC236}">
                <a16:creationId xmlns:a16="http://schemas.microsoft.com/office/drawing/2014/main" id="{48B9EBD2-4EB8-4902-A465-C065CF478335}"/>
              </a:ext>
            </a:extLst>
          </p:cNvPr>
          <p:cNvSpPr txBox="1">
            <a:spLocks/>
          </p:cNvSpPr>
          <p:nvPr userDrawn="1"/>
        </p:nvSpPr>
        <p:spPr>
          <a:xfrm>
            <a:off x="47328" y="6417332"/>
            <a:ext cx="2844800" cy="365125"/>
          </a:xfrm>
          <a:prstGeom prst="rect">
            <a:avLst/>
          </a:prstGeom>
        </p:spPr>
        <p:txBody>
          <a:bodyPr vert="horz" lIns="121920" tIns="60960" rIns="121920" bIns="60960" rtlCol="0" anchor="ctr"/>
          <a:lstStyle>
            <a:defPPr>
              <a:defRPr lang="cs-CZ"/>
            </a:defPPr>
            <a:lvl1pPr marL="0" algn="l" defTabSz="914400" rtl="0" eaLnBrk="1" latinLnBrk="0" hangingPunct="1">
              <a:defRPr sz="1200" kern="1200">
                <a:solidFill>
                  <a:srgbClr val="5F5F5F"/>
                </a:solidFill>
                <a:latin typeface="Calibri"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2DB900-4F27-419C-B2D8-AAC4EB8D73BD}" type="slidenum">
              <a:rPr lang="cs-CZ" sz="1200" smtClean="0">
                <a:solidFill>
                  <a:schemeClr val="bg1">
                    <a:lumMod val="50000"/>
                  </a:schemeClr>
                </a:solidFill>
                <a:latin typeface="+mn-lt"/>
              </a:rPr>
              <a:pPr/>
              <a:t>‹#›</a:t>
            </a:fld>
            <a:endParaRPr lang="cs-CZ" sz="1200" dirty="0">
              <a:solidFill>
                <a:schemeClr val="bg1">
                  <a:lumMod val="50000"/>
                </a:schemeClr>
              </a:solidFill>
              <a:latin typeface="+mn-lt"/>
            </a:endParaRPr>
          </a:p>
        </p:txBody>
      </p:sp>
      <p:sp>
        <p:nvSpPr>
          <p:cNvPr id="12" name="Zástupný nadpis 1">
            <a:extLst>
              <a:ext uri="{FF2B5EF4-FFF2-40B4-BE49-F238E27FC236}">
                <a16:creationId xmlns:a16="http://schemas.microsoft.com/office/drawing/2014/main" id="{19F35C4A-73BC-408E-B5BD-D4506E1BA439}"/>
              </a:ext>
            </a:extLst>
          </p:cNvPr>
          <p:cNvSpPr>
            <a:spLocks noGrp="1"/>
          </p:cNvSpPr>
          <p:nvPr>
            <p:ph type="title"/>
          </p:nvPr>
        </p:nvSpPr>
        <p:spPr>
          <a:xfrm>
            <a:off x="127590" y="123841"/>
            <a:ext cx="11934000" cy="486000"/>
          </a:xfrm>
          <a:prstGeom prst="rect">
            <a:avLst/>
          </a:prstGeom>
        </p:spPr>
        <p:txBody>
          <a:bodyPr vert="horz" lIns="91440" tIns="45720" rIns="91440" bIns="45720" rtlCol="0" anchor="ctr">
            <a:normAutofit/>
          </a:bodyPr>
          <a:lstStyle/>
          <a:p>
            <a:r>
              <a:rPr lang="cs-CZ" dirty="0"/>
              <a:t>SLIDE TITLE</a:t>
            </a:r>
          </a:p>
        </p:txBody>
      </p:sp>
      <p:sp>
        <p:nvSpPr>
          <p:cNvPr id="13" name="Zástupný text 11">
            <a:extLst>
              <a:ext uri="{FF2B5EF4-FFF2-40B4-BE49-F238E27FC236}">
                <a16:creationId xmlns:a16="http://schemas.microsoft.com/office/drawing/2014/main" id="{EF09560A-B2DA-46D7-A56B-3D06EECF1B74}"/>
              </a:ext>
            </a:extLst>
          </p:cNvPr>
          <p:cNvSpPr>
            <a:spLocks noGrp="1"/>
          </p:cNvSpPr>
          <p:nvPr>
            <p:ph type="body" sz="quarter" idx="10" hasCustomPrompt="1"/>
          </p:nvPr>
        </p:nvSpPr>
        <p:spPr>
          <a:xfrm>
            <a:off x="127591" y="626028"/>
            <a:ext cx="11934000" cy="642385"/>
          </a:xfrm>
          <a:prstGeom prst="rect">
            <a:avLst/>
          </a:prstGeom>
        </p:spPr>
        <p:txBody>
          <a:bodyPr vert="horz" lIns="90000" tIns="46800" rIns="90000" bIns="46800" rtlCol="0" anchor="t" anchorCtr="0">
            <a:noAutofit/>
          </a:bodyPr>
          <a:lstStyle>
            <a:lvl1pPr marL="0" marR="0" indent="-232828" algn="l" defTabSz="1219140" rtl="0" eaLnBrk="1" fontAlgn="auto" latinLnBrk="0" hangingPunct="1">
              <a:lnSpc>
                <a:spcPct val="100000"/>
              </a:lnSpc>
              <a:spcBef>
                <a:spcPct val="20000"/>
              </a:spcBef>
              <a:spcAft>
                <a:spcPts val="0"/>
              </a:spcAft>
              <a:buClrTx/>
              <a:buSzTx/>
              <a:buFont typeface="Arial" pitchFamily="34" charset="0"/>
              <a:buNone/>
              <a:tabLst/>
              <a:defRPr lang="cs-CZ" sz="1600" b="1" dirty="0" smtClean="0">
                <a:solidFill>
                  <a:schemeClr val="bg2"/>
                </a:solidFill>
                <a:latin typeface="Arial" panose="020B0604020202020204" pitchFamily="34" charset="0"/>
              </a:defRPr>
            </a:lvl1pPr>
            <a:lvl2pPr>
              <a:defRPr lang="cs-CZ" dirty="0" smtClean="0">
                <a:solidFill>
                  <a:schemeClr val="tx1"/>
                </a:solidFill>
                <a:latin typeface="+mn-lt"/>
                <a:cs typeface="+mn-cs"/>
              </a:defRPr>
            </a:lvl2pPr>
            <a:lvl3pPr>
              <a:defRPr lang="cs-CZ" dirty="0" smtClean="0">
                <a:solidFill>
                  <a:schemeClr val="tx1"/>
                </a:solidFill>
                <a:latin typeface="+mn-lt"/>
                <a:cs typeface="+mn-cs"/>
              </a:defRPr>
            </a:lvl3pPr>
            <a:lvl4pPr>
              <a:defRPr lang="cs-CZ" sz="2400" dirty="0" smtClean="0">
                <a:solidFill>
                  <a:schemeClr val="tx1"/>
                </a:solidFill>
                <a:latin typeface="+mn-lt"/>
                <a:cs typeface="+mn-cs"/>
              </a:defRPr>
            </a:lvl4pPr>
            <a:lvl5pPr>
              <a:defRPr lang="cs-CZ" sz="2400" dirty="0">
                <a:solidFill>
                  <a:schemeClr val="tx1"/>
                </a:solidFill>
                <a:latin typeface="+mn-lt"/>
                <a:cs typeface="+mn-cs"/>
              </a:defRPr>
            </a:lvl5pPr>
          </a:lstStyle>
          <a:p>
            <a:pPr marL="0" marR="0" lvl="0" indent="-232828" algn="l" defTabSz="1219140" rtl="0" eaLnBrk="1" fontAlgn="auto" latinLnBrk="0" hangingPunct="1">
              <a:lnSpc>
                <a:spcPct val="100000"/>
              </a:lnSpc>
              <a:spcBef>
                <a:spcPct val="20000"/>
              </a:spcBef>
              <a:spcAft>
                <a:spcPts val="0"/>
              </a:spcAft>
              <a:buClrTx/>
              <a:buSzTx/>
              <a:buFont typeface="Arial" pitchFamily="34" charset="0"/>
              <a:buNone/>
              <a:tabLst/>
              <a:defRPr/>
            </a:pPr>
            <a:r>
              <a:rPr lang="en-GB" noProof="0" dirty="0"/>
              <a:t>Headline</a:t>
            </a:r>
          </a:p>
        </p:txBody>
      </p:sp>
    </p:spTree>
    <p:extLst>
      <p:ext uri="{BB962C8B-B14F-4D97-AF65-F5344CB8AC3E}">
        <p14:creationId xmlns:p14="http://schemas.microsoft.com/office/powerpoint/2010/main" val="6664723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_navy">
    <p:bg>
      <p:bgPr>
        <a:solidFill>
          <a:srgbClr val="002553"/>
        </a:solidFill>
        <a:effectLst/>
      </p:bgPr>
    </p:bg>
    <p:spTree>
      <p:nvGrpSpPr>
        <p:cNvPr id="1" name=""/>
        <p:cNvGrpSpPr/>
        <p:nvPr/>
      </p:nvGrpSpPr>
      <p:grpSpPr>
        <a:xfrm>
          <a:off x="0" y="0"/>
          <a:ext cx="0" cy="0"/>
          <a:chOff x="0" y="0"/>
          <a:chExt cx="0" cy="0"/>
        </a:xfrm>
      </p:grpSpPr>
      <p:sp>
        <p:nvSpPr>
          <p:cNvPr id="4" name="Cadre 7">
            <a:extLst>
              <a:ext uri="{FF2B5EF4-FFF2-40B4-BE49-F238E27FC236}">
                <a16:creationId xmlns:a16="http://schemas.microsoft.com/office/drawing/2014/main" id="{1F1D126F-25A9-9A48-9E2B-60AEA4CE039E}"/>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8" name="Zástupný symbol pro číslo snímku 5">
            <a:extLst>
              <a:ext uri="{FF2B5EF4-FFF2-40B4-BE49-F238E27FC236}">
                <a16:creationId xmlns:a16="http://schemas.microsoft.com/office/drawing/2014/main" id="{DE067373-992F-4DC6-BB5A-4CA5D60592E1}"/>
              </a:ext>
            </a:extLst>
          </p:cNvPr>
          <p:cNvSpPr txBox="1">
            <a:spLocks/>
          </p:cNvSpPr>
          <p:nvPr userDrawn="1"/>
        </p:nvSpPr>
        <p:spPr>
          <a:xfrm>
            <a:off x="47328" y="6417332"/>
            <a:ext cx="2844800" cy="365125"/>
          </a:xfrm>
          <a:prstGeom prst="rect">
            <a:avLst/>
          </a:prstGeom>
        </p:spPr>
        <p:txBody>
          <a:bodyPr vert="horz" lIns="121920" tIns="60960" rIns="121920" bIns="60960" rtlCol="0" anchor="ctr"/>
          <a:lstStyle>
            <a:defPPr>
              <a:defRPr lang="cs-CZ"/>
            </a:defPPr>
            <a:lvl1pPr marL="0" algn="l" defTabSz="914400" rtl="0" eaLnBrk="1" latinLnBrk="0" hangingPunct="1">
              <a:defRPr sz="1200" kern="1200">
                <a:solidFill>
                  <a:srgbClr val="5F5F5F"/>
                </a:solidFill>
                <a:latin typeface="Calibri"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2DB900-4F27-419C-B2D8-AAC4EB8D73BD}" type="slidenum">
              <a:rPr lang="cs-CZ" sz="1200" smtClean="0">
                <a:solidFill>
                  <a:schemeClr val="bg1"/>
                </a:solidFill>
                <a:latin typeface="+mn-lt"/>
              </a:rPr>
              <a:pPr/>
              <a:t>‹#›</a:t>
            </a:fld>
            <a:endParaRPr lang="cs-CZ" sz="1200" dirty="0">
              <a:solidFill>
                <a:schemeClr val="bg1"/>
              </a:solidFill>
              <a:latin typeface="+mn-lt"/>
            </a:endParaRPr>
          </a:p>
        </p:txBody>
      </p:sp>
      <p:sp>
        <p:nvSpPr>
          <p:cNvPr id="9" name="Zástupný nadpis 1">
            <a:extLst>
              <a:ext uri="{FF2B5EF4-FFF2-40B4-BE49-F238E27FC236}">
                <a16:creationId xmlns:a16="http://schemas.microsoft.com/office/drawing/2014/main" id="{909DE12B-B592-403A-8243-2E494B9E75BD}"/>
              </a:ext>
            </a:extLst>
          </p:cNvPr>
          <p:cNvSpPr>
            <a:spLocks noGrp="1"/>
          </p:cNvSpPr>
          <p:nvPr>
            <p:ph type="title"/>
          </p:nvPr>
        </p:nvSpPr>
        <p:spPr>
          <a:xfrm>
            <a:off x="127590" y="123841"/>
            <a:ext cx="11934000" cy="486000"/>
          </a:xfrm>
          <a:prstGeom prst="rect">
            <a:avLst/>
          </a:prstGeom>
        </p:spPr>
        <p:txBody>
          <a:bodyPr vert="horz" lIns="91440" tIns="45720" rIns="91440" bIns="45720" rtlCol="0" anchor="ctr">
            <a:normAutofit/>
          </a:bodyPr>
          <a:lstStyle>
            <a:lvl1pPr>
              <a:defRPr>
                <a:solidFill>
                  <a:schemeClr val="bg1"/>
                </a:solidFill>
              </a:defRPr>
            </a:lvl1pPr>
          </a:lstStyle>
          <a:p>
            <a:r>
              <a:rPr lang="cs-CZ" dirty="0"/>
              <a:t>SLIDE TITLE</a:t>
            </a:r>
          </a:p>
        </p:txBody>
      </p:sp>
    </p:spTree>
    <p:extLst>
      <p:ext uri="{BB962C8B-B14F-4D97-AF65-F5344CB8AC3E}">
        <p14:creationId xmlns:p14="http://schemas.microsoft.com/office/powerpoint/2010/main" val="3934803619"/>
      </p:ext>
    </p:extLst>
  </p:cSld>
  <p:clrMapOvr>
    <a:masterClrMapping/>
  </p:clrMapOvr>
  <p:extLst>
    <p:ext uri="{DCECCB84-F9BA-43D5-87BE-67443E8EF086}">
      <p15:sldGuideLst xmlns:p15="http://schemas.microsoft.com/office/powerpoint/2012/main"/>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_text_navy">
    <p:bg>
      <p:bgPr>
        <a:solidFill>
          <a:srgbClr val="002553"/>
        </a:solidFill>
        <a:effectLst/>
      </p:bgPr>
    </p:bg>
    <p:spTree>
      <p:nvGrpSpPr>
        <p:cNvPr id="1" name=""/>
        <p:cNvGrpSpPr/>
        <p:nvPr/>
      </p:nvGrpSpPr>
      <p:grpSpPr>
        <a:xfrm>
          <a:off x="0" y="0"/>
          <a:ext cx="0" cy="0"/>
          <a:chOff x="0" y="0"/>
          <a:chExt cx="0" cy="0"/>
        </a:xfrm>
      </p:grpSpPr>
      <p:sp>
        <p:nvSpPr>
          <p:cNvPr id="11" name="Zástupný symbol pro obsah 10">
            <a:extLst>
              <a:ext uri="{FF2B5EF4-FFF2-40B4-BE49-F238E27FC236}">
                <a16:creationId xmlns:a16="http://schemas.microsoft.com/office/drawing/2014/main" id="{3AAA38DB-6D26-43F5-948F-5A3E7269C1C7}"/>
              </a:ext>
            </a:extLst>
          </p:cNvPr>
          <p:cNvSpPr>
            <a:spLocks noGrp="1"/>
          </p:cNvSpPr>
          <p:nvPr>
            <p:ph sz="quarter" idx="19" hasCustomPrompt="1"/>
          </p:nvPr>
        </p:nvSpPr>
        <p:spPr>
          <a:xfrm>
            <a:off x="127591" y="764705"/>
            <a:ext cx="11934000" cy="5580533"/>
          </a:xfrm>
          <a:prstGeom prst="rect">
            <a:avLst/>
          </a:prstGeom>
        </p:spPr>
        <p:txBody>
          <a:bodyPr lIns="0" tIns="0" rIns="0" bIns="0"/>
          <a:lstStyle>
            <a:lvl1pPr marL="374650" indent="-285750">
              <a:lnSpc>
                <a:spcPct val="100000"/>
              </a:lnSpc>
              <a:spcBef>
                <a:spcPts val="432"/>
              </a:spcBef>
              <a:buFont typeface="Wingdings" panose="05000000000000000000" pitchFamily="2" charset="2"/>
              <a:buChar char="§"/>
              <a:tabLst/>
              <a:defRPr sz="1800">
                <a:solidFill>
                  <a:schemeClr val="bg1"/>
                </a:solidFill>
                <a:latin typeface="Arial" panose="020B0604020202020204" pitchFamily="34" charset="0"/>
                <a:cs typeface="Arial" panose="020B0604020202020204" pitchFamily="34" charset="0"/>
              </a:defRPr>
            </a:lvl1pPr>
            <a:lvl2pPr marL="642937" indent="-285750">
              <a:lnSpc>
                <a:spcPct val="100000"/>
              </a:lnSpc>
              <a:spcBef>
                <a:spcPts val="432"/>
              </a:spcBef>
              <a:buFont typeface="Arial" panose="020B0604020202020204" pitchFamily="34" charset="0"/>
              <a:buChar char="–"/>
              <a:tabLst>
                <a:tab pos="1343025" algn="l"/>
              </a:tabLst>
              <a:defRPr sz="1800">
                <a:solidFill>
                  <a:schemeClr val="bg1"/>
                </a:solidFill>
                <a:latin typeface="Arial" panose="020B0604020202020204" pitchFamily="34" charset="0"/>
                <a:cs typeface="Arial" panose="020B0604020202020204" pitchFamily="34" charset="0"/>
              </a:defRPr>
            </a:lvl2pPr>
            <a:lvl3pPr marL="1202207" indent="-239173">
              <a:buSzPct val="80000"/>
              <a:buFont typeface="Courier New" panose="02070309020205020404" pitchFamily="49" charset="0"/>
              <a:buChar char="o"/>
              <a:defRPr sz="1867">
                <a:solidFill>
                  <a:srgbClr val="404040"/>
                </a:solidFill>
                <a:latin typeface="Arial" panose="020B0604020202020204" pitchFamily="34" charset="0"/>
                <a:cs typeface="Arial" panose="020B0604020202020204" pitchFamily="34" charset="0"/>
              </a:defRPr>
            </a:lvl3pPr>
            <a:lvl4pPr marL="1667850" indent="-239173">
              <a:buSzPct val="90000"/>
              <a:defRPr sz="1600">
                <a:solidFill>
                  <a:srgbClr val="404040"/>
                </a:solidFill>
                <a:latin typeface="Arial" panose="020B0604020202020204" pitchFamily="34" charset="0"/>
                <a:cs typeface="Arial" panose="020B0604020202020204" pitchFamily="34" charset="0"/>
              </a:defRPr>
            </a:lvl4pPr>
            <a:lvl5pPr>
              <a:defRPr>
                <a:solidFill>
                  <a:srgbClr val="404040"/>
                </a:solidFill>
              </a:defRPr>
            </a:lvl5pPr>
          </a:lstStyle>
          <a:p>
            <a:pPr lvl="0"/>
            <a:r>
              <a:rPr lang="cs-CZ" dirty="0"/>
              <a:t>Klepnutím lze upravit styly předlohy textu.</a:t>
            </a:r>
          </a:p>
          <a:p>
            <a:pPr lvl="1"/>
            <a:r>
              <a:rPr lang="cs-CZ" dirty="0"/>
              <a:t>Druhá úroveň</a:t>
            </a:r>
          </a:p>
        </p:txBody>
      </p:sp>
      <p:sp>
        <p:nvSpPr>
          <p:cNvPr id="14" name="Cadre 7">
            <a:extLst>
              <a:ext uri="{FF2B5EF4-FFF2-40B4-BE49-F238E27FC236}">
                <a16:creationId xmlns:a16="http://schemas.microsoft.com/office/drawing/2014/main" id="{048241AB-3104-4748-A476-1E2517C8C19A}"/>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9" name="Zástupný symbol pro číslo snímku 5">
            <a:extLst>
              <a:ext uri="{FF2B5EF4-FFF2-40B4-BE49-F238E27FC236}">
                <a16:creationId xmlns:a16="http://schemas.microsoft.com/office/drawing/2014/main" id="{21043B53-B1DE-41AB-B42E-89E061A17C86}"/>
              </a:ext>
            </a:extLst>
          </p:cNvPr>
          <p:cNvSpPr txBox="1">
            <a:spLocks/>
          </p:cNvSpPr>
          <p:nvPr userDrawn="1"/>
        </p:nvSpPr>
        <p:spPr>
          <a:xfrm>
            <a:off x="47328" y="6417332"/>
            <a:ext cx="2844800" cy="365125"/>
          </a:xfrm>
          <a:prstGeom prst="rect">
            <a:avLst/>
          </a:prstGeom>
        </p:spPr>
        <p:txBody>
          <a:bodyPr vert="horz" lIns="121920" tIns="60960" rIns="121920" bIns="60960" rtlCol="0" anchor="ctr"/>
          <a:lstStyle>
            <a:defPPr>
              <a:defRPr lang="cs-CZ"/>
            </a:defPPr>
            <a:lvl1pPr marL="0" algn="l" defTabSz="914400" rtl="0" eaLnBrk="1" latinLnBrk="0" hangingPunct="1">
              <a:defRPr sz="1200" kern="1200">
                <a:solidFill>
                  <a:srgbClr val="5F5F5F"/>
                </a:solidFill>
                <a:latin typeface="Calibri"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2DB900-4F27-419C-B2D8-AAC4EB8D73BD}" type="slidenum">
              <a:rPr lang="cs-CZ" sz="1200" smtClean="0">
                <a:solidFill>
                  <a:schemeClr val="bg1"/>
                </a:solidFill>
                <a:latin typeface="+mn-lt"/>
              </a:rPr>
              <a:pPr/>
              <a:t>‹#›</a:t>
            </a:fld>
            <a:endParaRPr lang="cs-CZ" sz="1200" dirty="0">
              <a:solidFill>
                <a:schemeClr val="bg1"/>
              </a:solidFill>
              <a:latin typeface="+mn-lt"/>
            </a:endParaRPr>
          </a:p>
        </p:txBody>
      </p:sp>
      <p:sp>
        <p:nvSpPr>
          <p:cNvPr id="10" name="Zástupný nadpis 1">
            <a:extLst>
              <a:ext uri="{FF2B5EF4-FFF2-40B4-BE49-F238E27FC236}">
                <a16:creationId xmlns:a16="http://schemas.microsoft.com/office/drawing/2014/main" id="{CDDFDD2A-4869-43E4-85C9-513A9BE48EBF}"/>
              </a:ext>
            </a:extLst>
          </p:cNvPr>
          <p:cNvSpPr>
            <a:spLocks noGrp="1"/>
          </p:cNvSpPr>
          <p:nvPr>
            <p:ph type="title"/>
          </p:nvPr>
        </p:nvSpPr>
        <p:spPr>
          <a:xfrm>
            <a:off x="127590" y="123841"/>
            <a:ext cx="11934000" cy="486000"/>
          </a:xfrm>
          <a:prstGeom prst="rect">
            <a:avLst/>
          </a:prstGeom>
        </p:spPr>
        <p:txBody>
          <a:bodyPr vert="horz" lIns="91440" tIns="45720" rIns="91440" bIns="45720" rtlCol="0" anchor="ctr">
            <a:normAutofit/>
          </a:bodyPr>
          <a:lstStyle>
            <a:lvl1pPr>
              <a:defRPr>
                <a:solidFill>
                  <a:schemeClr val="bg1"/>
                </a:solidFill>
              </a:defRPr>
            </a:lvl1pPr>
          </a:lstStyle>
          <a:p>
            <a:r>
              <a:rPr lang="cs-CZ" dirty="0"/>
              <a:t>SLIDE TITLE</a:t>
            </a:r>
          </a:p>
        </p:txBody>
      </p:sp>
    </p:spTree>
    <p:extLst>
      <p:ext uri="{BB962C8B-B14F-4D97-AF65-F5344CB8AC3E}">
        <p14:creationId xmlns:p14="http://schemas.microsoft.com/office/powerpoint/2010/main" val="3792169043"/>
      </p:ext>
    </p:extLst>
  </p:cSld>
  <p:clrMapOvr>
    <a:masterClrMapping/>
  </p:clrMapOvr>
  <p:extLst>
    <p:ext uri="{DCECCB84-F9BA-43D5-87BE-67443E8EF086}">
      <p15:sldGuideLst xmlns:p15="http://schemas.microsoft.com/office/powerpoint/2012/main"/>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_headline_navy">
    <p:bg>
      <p:bgPr>
        <a:solidFill>
          <a:srgbClr val="002553"/>
        </a:solidFill>
        <a:effectLst/>
      </p:bgPr>
    </p:bg>
    <p:spTree>
      <p:nvGrpSpPr>
        <p:cNvPr id="1" name=""/>
        <p:cNvGrpSpPr/>
        <p:nvPr/>
      </p:nvGrpSpPr>
      <p:grpSpPr>
        <a:xfrm>
          <a:off x="0" y="0"/>
          <a:ext cx="0" cy="0"/>
          <a:chOff x="0" y="0"/>
          <a:chExt cx="0" cy="0"/>
        </a:xfrm>
      </p:grpSpPr>
      <p:sp>
        <p:nvSpPr>
          <p:cNvPr id="4" name="Cadre 7">
            <a:extLst>
              <a:ext uri="{FF2B5EF4-FFF2-40B4-BE49-F238E27FC236}">
                <a16:creationId xmlns:a16="http://schemas.microsoft.com/office/drawing/2014/main" id="{1F1D126F-25A9-9A48-9E2B-60AEA4CE039E}"/>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1" name="Zástupný symbol pro číslo snímku 5">
            <a:extLst>
              <a:ext uri="{FF2B5EF4-FFF2-40B4-BE49-F238E27FC236}">
                <a16:creationId xmlns:a16="http://schemas.microsoft.com/office/drawing/2014/main" id="{C300C43C-3D53-4B44-AA6D-BF6CA8E53D49}"/>
              </a:ext>
            </a:extLst>
          </p:cNvPr>
          <p:cNvSpPr txBox="1">
            <a:spLocks/>
          </p:cNvSpPr>
          <p:nvPr userDrawn="1"/>
        </p:nvSpPr>
        <p:spPr>
          <a:xfrm>
            <a:off x="47328" y="6417332"/>
            <a:ext cx="2844800" cy="365125"/>
          </a:xfrm>
          <a:prstGeom prst="rect">
            <a:avLst/>
          </a:prstGeom>
        </p:spPr>
        <p:txBody>
          <a:bodyPr vert="horz" lIns="121920" tIns="60960" rIns="121920" bIns="60960" rtlCol="0" anchor="ctr"/>
          <a:lstStyle>
            <a:defPPr>
              <a:defRPr lang="cs-CZ"/>
            </a:defPPr>
            <a:lvl1pPr marL="0" algn="l" defTabSz="914400" rtl="0" eaLnBrk="1" latinLnBrk="0" hangingPunct="1">
              <a:defRPr sz="1200" kern="1200">
                <a:solidFill>
                  <a:srgbClr val="5F5F5F"/>
                </a:solidFill>
                <a:latin typeface="Calibri"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2DB900-4F27-419C-B2D8-AAC4EB8D73BD}" type="slidenum">
              <a:rPr lang="cs-CZ" sz="1200" smtClean="0">
                <a:solidFill>
                  <a:schemeClr val="bg1"/>
                </a:solidFill>
                <a:latin typeface="+mn-lt"/>
              </a:rPr>
              <a:pPr/>
              <a:t>‹#›</a:t>
            </a:fld>
            <a:endParaRPr lang="cs-CZ" sz="1200" dirty="0">
              <a:solidFill>
                <a:schemeClr val="bg1"/>
              </a:solidFill>
              <a:latin typeface="+mn-lt"/>
            </a:endParaRPr>
          </a:p>
        </p:txBody>
      </p:sp>
      <p:sp>
        <p:nvSpPr>
          <p:cNvPr id="12" name="Zástupný nadpis 1">
            <a:extLst>
              <a:ext uri="{FF2B5EF4-FFF2-40B4-BE49-F238E27FC236}">
                <a16:creationId xmlns:a16="http://schemas.microsoft.com/office/drawing/2014/main" id="{9955F9D6-7445-4E5B-AAAA-4AF90180619D}"/>
              </a:ext>
            </a:extLst>
          </p:cNvPr>
          <p:cNvSpPr>
            <a:spLocks noGrp="1"/>
          </p:cNvSpPr>
          <p:nvPr>
            <p:ph type="title"/>
          </p:nvPr>
        </p:nvSpPr>
        <p:spPr>
          <a:xfrm>
            <a:off x="127590" y="123841"/>
            <a:ext cx="11934000" cy="486000"/>
          </a:xfrm>
          <a:prstGeom prst="rect">
            <a:avLst/>
          </a:prstGeom>
        </p:spPr>
        <p:txBody>
          <a:bodyPr vert="horz" lIns="91440" tIns="45720" rIns="91440" bIns="45720" rtlCol="0" anchor="ctr">
            <a:normAutofit/>
          </a:bodyPr>
          <a:lstStyle>
            <a:lvl1pPr>
              <a:defRPr>
                <a:solidFill>
                  <a:schemeClr val="bg1"/>
                </a:solidFill>
              </a:defRPr>
            </a:lvl1pPr>
          </a:lstStyle>
          <a:p>
            <a:r>
              <a:rPr lang="cs-CZ" dirty="0"/>
              <a:t>SLIDE TITLE</a:t>
            </a:r>
          </a:p>
        </p:txBody>
      </p:sp>
      <p:sp>
        <p:nvSpPr>
          <p:cNvPr id="13" name="Zástupný text 11">
            <a:extLst>
              <a:ext uri="{FF2B5EF4-FFF2-40B4-BE49-F238E27FC236}">
                <a16:creationId xmlns:a16="http://schemas.microsoft.com/office/drawing/2014/main" id="{50E3508E-9631-4CCB-896C-19A94526847A}"/>
              </a:ext>
            </a:extLst>
          </p:cNvPr>
          <p:cNvSpPr>
            <a:spLocks noGrp="1"/>
          </p:cNvSpPr>
          <p:nvPr>
            <p:ph type="body" sz="quarter" idx="10" hasCustomPrompt="1"/>
          </p:nvPr>
        </p:nvSpPr>
        <p:spPr>
          <a:xfrm>
            <a:off x="127591" y="626028"/>
            <a:ext cx="11934000" cy="642385"/>
          </a:xfrm>
          <a:prstGeom prst="rect">
            <a:avLst/>
          </a:prstGeom>
        </p:spPr>
        <p:txBody>
          <a:bodyPr vert="horz" lIns="90000" tIns="46800" rIns="90000" bIns="46800" rtlCol="0" anchor="t" anchorCtr="0">
            <a:noAutofit/>
          </a:bodyPr>
          <a:lstStyle>
            <a:lvl1pPr marL="0" marR="0" indent="-232828" algn="l" defTabSz="1219140" rtl="0" eaLnBrk="1" fontAlgn="auto" latinLnBrk="0" hangingPunct="1">
              <a:lnSpc>
                <a:spcPct val="100000"/>
              </a:lnSpc>
              <a:spcBef>
                <a:spcPct val="20000"/>
              </a:spcBef>
              <a:spcAft>
                <a:spcPts val="0"/>
              </a:spcAft>
              <a:buClrTx/>
              <a:buSzTx/>
              <a:buFont typeface="Arial" pitchFamily="34" charset="0"/>
              <a:buNone/>
              <a:tabLst/>
              <a:defRPr lang="cs-CZ" sz="1600" b="1" dirty="0" smtClean="0">
                <a:solidFill>
                  <a:schemeClr val="bg2"/>
                </a:solidFill>
                <a:latin typeface="Arial" panose="020B0604020202020204" pitchFamily="34" charset="0"/>
              </a:defRPr>
            </a:lvl1pPr>
            <a:lvl2pPr>
              <a:defRPr lang="cs-CZ" dirty="0" smtClean="0">
                <a:solidFill>
                  <a:schemeClr val="tx1"/>
                </a:solidFill>
                <a:latin typeface="+mn-lt"/>
                <a:cs typeface="+mn-cs"/>
              </a:defRPr>
            </a:lvl2pPr>
            <a:lvl3pPr>
              <a:defRPr lang="cs-CZ" dirty="0" smtClean="0">
                <a:solidFill>
                  <a:schemeClr val="tx1"/>
                </a:solidFill>
                <a:latin typeface="+mn-lt"/>
                <a:cs typeface="+mn-cs"/>
              </a:defRPr>
            </a:lvl3pPr>
            <a:lvl4pPr>
              <a:defRPr lang="cs-CZ" sz="2400" dirty="0" smtClean="0">
                <a:solidFill>
                  <a:schemeClr val="tx1"/>
                </a:solidFill>
                <a:latin typeface="+mn-lt"/>
                <a:cs typeface="+mn-cs"/>
              </a:defRPr>
            </a:lvl4pPr>
            <a:lvl5pPr>
              <a:defRPr lang="cs-CZ" sz="2400" dirty="0">
                <a:solidFill>
                  <a:schemeClr val="tx1"/>
                </a:solidFill>
                <a:latin typeface="+mn-lt"/>
                <a:cs typeface="+mn-cs"/>
              </a:defRPr>
            </a:lvl5pPr>
          </a:lstStyle>
          <a:p>
            <a:pPr marL="0" marR="0" lvl="0" indent="-232828" algn="l" defTabSz="1219140" rtl="0" eaLnBrk="1" fontAlgn="auto" latinLnBrk="0" hangingPunct="1">
              <a:lnSpc>
                <a:spcPct val="100000"/>
              </a:lnSpc>
              <a:spcBef>
                <a:spcPct val="20000"/>
              </a:spcBef>
              <a:spcAft>
                <a:spcPts val="0"/>
              </a:spcAft>
              <a:buClrTx/>
              <a:buSzTx/>
              <a:buFont typeface="Arial" pitchFamily="34" charset="0"/>
              <a:buNone/>
              <a:tabLst/>
              <a:defRPr/>
            </a:pPr>
            <a:r>
              <a:rPr lang="en-GB" noProof="0" dirty="0"/>
              <a:t>Headline</a:t>
            </a:r>
          </a:p>
        </p:txBody>
      </p:sp>
    </p:spTree>
    <p:extLst>
      <p:ext uri="{BB962C8B-B14F-4D97-AF65-F5344CB8AC3E}">
        <p14:creationId xmlns:p14="http://schemas.microsoft.com/office/powerpoint/2010/main" val="42035311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_text_white">
    <p:spTree>
      <p:nvGrpSpPr>
        <p:cNvPr id="1" name=""/>
        <p:cNvGrpSpPr/>
        <p:nvPr/>
      </p:nvGrpSpPr>
      <p:grpSpPr>
        <a:xfrm>
          <a:off x="0" y="0"/>
          <a:ext cx="0" cy="0"/>
          <a:chOff x="0" y="0"/>
          <a:chExt cx="0" cy="0"/>
        </a:xfrm>
      </p:grpSpPr>
      <p:sp>
        <p:nvSpPr>
          <p:cNvPr id="6" name="Zástupný symbol pro číslo snímku 5">
            <a:extLst>
              <a:ext uri="{FF2B5EF4-FFF2-40B4-BE49-F238E27FC236}">
                <a16:creationId xmlns:a16="http://schemas.microsoft.com/office/drawing/2014/main" id="{0902024F-A8FE-4FAB-A090-A09877F9B53B}"/>
              </a:ext>
            </a:extLst>
          </p:cNvPr>
          <p:cNvSpPr txBox="1">
            <a:spLocks/>
          </p:cNvSpPr>
          <p:nvPr userDrawn="1"/>
        </p:nvSpPr>
        <p:spPr>
          <a:xfrm>
            <a:off x="-12824" y="6453336"/>
            <a:ext cx="2844800" cy="365125"/>
          </a:xfrm>
          <a:prstGeom prst="rect">
            <a:avLst/>
          </a:prstGeom>
        </p:spPr>
        <p:txBody>
          <a:bodyPr vert="horz" lIns="121920" tIns="60960" rIns="121920" bIns="60960" rtlCol="0" anchor="ctr"/>
          <a:lstStyle>
            <a:defPPr>
              <a:defRPr lang="cs-CZ"/>
            </a:defPPr>
            <a:lvl1pPr marL="0" algn="l" defTabSz="914400" rtl="0" eaLnBrk="1" latinLnBrk="0" hangingPunct="1">
              <a:defRPr sz="1200" kern="1200">
                <a:solidFill>
                  <a:srgbClr val="5F5F5F"/>
                </a:solidFill>
                <a:latin typeface="Calibri"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2DB900-4F27-419C-B2D8-AAC4EB8D73BD}" type="slidenum">
              <a:rPr lang="cs-CZ" sz="1600" smtClean="0">
                <a:solidFill>
                  <a:schemeClr val="bg1">
                    <a:lumMod val="50000"/>
                  </a:schemeClr>
                </a:solidFill>
                <a:latin typeface="+mn-lt"/>
              </a:rPr>
              <a:pPr/>
              <a:t>‹#›</a:t>
            </a:fld>
            <a:endParaRPr lang="cs-CZ" sz="1600" dirty="0">
              <a:solidFill>
                <a:schemeClr val="bg1">
                  <a:lumMod val="50000"/>
                </a:schemeClr>
              </a:solidFill>
              <a:latin typeface="+mn-lt"/>
            </a:endParaRPr>
          </a:p>
        </p:txBody>
      </p:sp>
      <p:sp>
        <p:nvSpPr>
          <p:cNvPr id="7" name="Nadpis 1">
            <a:extLst>
              <a:ext uri="{FF2B5EF4-FFF2-40B4-BE49-F238E27FC236}">
                <a16:creationId xmlns:a16="http://schemas.microsoft.com/office/drawing/2014/main" id="{9F4F8060-580F-4C84-A3AB-E10D6A30BA18}"/>
              </a:ext>
            </a:extLst>
          </p:cNvPr>
          <p:cNvSpPr>
            <a:spLocks noGrp="1"/>
          </p:cNvSpPr>
          <p:nvPr>
            <p:ph type="title" hasCustomPrompt="1"/>
          </p:nvPr>
        </p:nvSpPr>
        <p:spPr>
          <a:xfrm>
            <a:off x="119336" y="115888"/>
            <a:ext cx="11953327" cy="454025"/>
          </a:xfrm>
        </p:spPr>
        <p:txBody>
          <a:bodyPr/>
          <a:lstStyle>
            <a:lvl1pPr>
              <a:defRPr>
                <a:solidFill>
                  <a:schemeClr val="tx2"/>
                </a:solidFill>
              </a:defRPr>
            </a:lvl1pPr>
          </a:lstStyle>
          <a:p>
            <a:r>
              <a:rPr lang="cs-CZ" dirty="0"/>
              <a:t>SLIDE TITLE</a:t>
            </a:r>
          </a:p>
        </p:txBody>
      </p:sp>
      <p:sp>
        <p:nvSpPr>
          <p:cNvPr id="8" name="Zástupný symbol pro obsah 10">
            <a:extLst>
              <a:ext uri="{FF2B5EF4-FFF2-40B4-BE49-F238E27FC236}">
                <a16:creationId xmlns:a16="http://schemas.microsoft.com/office/drawing/2014/main" id="{CA6A2266-BF2A-4C84-80B0-AC22D7203215}"/>
              </a:ext>
            </a:extLst>
          </p:cNvPr>
          <p:cNvSpPr>
            <a:spLocks noGrp="1"/>
          </p:cNvSpPr>
          <p:nvPr>
            <p:ph sz="quarter" idx="19" hasCustomPrompt="1"/>
          </p:nvPr>
        </p:nvSpPr>
        <p:spPr>
          <a:xfrm>
            <a:off x="119336" y="764705"/>
            <a:ext cx="11953327" cy="5582716"/>
          </a:xfrm>
          <a:prstGeom prst="rect">
            <a:avLst/>
          </a:prstGeom>
        </p:spPr>
        <p:txBody>
          <a:bodyPr lIns="0" tIns="0" rIns="0" bIns="0"/>
          <a:lstStyle>
            <a:lvl1pPr marL="374650" indent="-285750">
              <a:lnSpc>
                <a:spcPct val="100000"/>
              </a:lnSpc>
              <a:spcBef>
                <a:spcPts val="432"/>
              </a:spcBef>
              <a:buFont typeface="Wingdings" panose="05000000000000000000" pitchFamily="2" charset="2"/>
              <a:buChar char="§"/>
              <a:tabLst/>
              <a:defRPr sz="1800">
                <a:solidFill>
                  <a:schemeClr val="tx1"/>
                </a:solidFill>
                <a:latin typeface="Arial" panose="020B0604020202020204" pitchFamily="34" charset="0"/>
                <a:cs typeface="Arial" panose="020B0604020202020204" pitchFamily="34" charset="0"/>
              </a:defRPr>
            </a:lvl1pPr>
            <a:lvl2pPr marL="642937" indent="-285750">
              <a:lnSpc>
                <a:spcPct val="100000"/>
              </a:lnSpc>
              <a:spcBef>
                <a:spcPts val="432"/>
              </a:spcBef>
              <a:buFont typeface="Arial" panose="020B0604020202020204" pitchFamily="34" charset="0"/>
              <a:buChar char="–"/>
              <a:tabLst>
                <a:tab pos="1343025" algn="l"/>
              </a:tabLst>
              <a:defRPr sz="1800">
                <a:solidFill>
                  <a:schemeClr val="tx1"/>
                </a:solidFill>
                <a:latin typeface="Arial" panose="020B0604020202020204" pitchFamily="34" charset="0"/>
                <a:cs typeface="Arial" panose="020B0604020202020204" pitchFamily="34" charset="0"/>
              </a:defRPr>
            </a:lvl2pPr>
            <a:lvl3pPr marL="1202207" indent="-239173">
              <a:buSzPct val="80000"/>
              <a:buFont typeface="Courier New" panose="02070309020205020404" pitchFamily="49" charset="0"/>
              <a:buChar char="o"/>
              <a:defRPr sz="1867">
                <a:solidFill>
                  <a:srgbClr val="404040"/>
                </a:solidFill>
                <a:latin typeface="Arial" panose="020B0604020202020204" pitchFamily="34" charset="0"/>
                <a:cs typeface="Arial" panose="020B0604020202020204" pitchFamily="34" charset="0"/>
              </a:defRPr>
            </a:lvl3pPr>
            <a:lvl4pPr marL="1667850" indent="-239173">
              <a:buSzPct val="90000"/>
              <a:defRPr sz="1600">
                <a:solidFill>
                  <a:srgbClr val="404040"/>
                </a:solidFill>
                <a:latin typeface="Arial" panose="020B0604020202020204" pitchFamily="34" charset="0"/>
                <a:cs typeface="Arial" panose="020B0604020202020204" pitchFamily="34" charset="0"/>
              </a:defRPr>
            </a:lvl4pPr>
            <a:lvl5pPr>
              <a:defRPr>
                <a:solidFill>
                  <a:srgbClr val="404040"/>
                </a:solidFill>
              </a:defRPr>
            </a:lvl5pPr>
          </a:lstStyle>
          <a:p>
            <a:pPr lvl="0"/>
            <a:r>
              <a:rPr lang="cs-CZ" dirty="0"/>
              <a:t>Klepnutím lze upravit styly předlohy textu.</a:t>
            </a:r>
          </a:p>
          <a:p>
            <a:pPr lvl="1"/>
            <a:r>
              <a:rPr lang="cs-CZ" dirty="0"/>
              <a:t>Druhá úroveň</a:t>
            </a:r>
          </a:p>
        </p:txBody>
      </p:sp>
    </p:spTree>
    <p:extLst>
      <p:ext uri="{BB962C8B-B14F-4D97-AF65-F5344CB8AC3E}">
        <p14:creationId xmlns:p14="http://schemas.microsoft.com/office/powerpoint/2010/main" val="54731722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_headling_text_navy">
    <p:bg>
      <p:bgPr>
        <a:solidFill>
          <a:srgbClr val="002553"/>
        </a:solidFill>
        <a:effectLst/>
      </p:bgPr>
    </p:bg>
    <p:spTree>
      <p:nvGrpSpPr>
        <p:cNvPr id="1" name=""/>
        <p:cNvGrpSpPr/>
        <p:nvPr/>
      </p:nvGrpSpPr>
      <p:grpSpPr>
        <a:xfrm>
          <a:off x="0" y="0"/>
          <a:ext cx="0" cy="0"/>
          <a:chOff x="0" y="0"/>
          <a:chExt cx="0" cy="0"/>
        </a:xfrm>
      </p:grpSpPr>
      <p:sp>
        <p:nvSpPr>
          <p:cNvPr id="4" name="Cadre 7">
            <a:extLst>
              <a:ext uri="{FF2B5EF4-FFF2-40B4-BE49-F238E27FC236}">
                <a16:creationId xmlns:a16="http://schemas.microsoft.com/office/drawing/2014/main" id="{1F1D126F-25A9-9A48-9E2B-60AEA4CE039E}"/>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0" name="Zástupný symbol pro obsah 10">
            <a:extLst>
              <a:ext uri="{FF2B5EF4-FFF2-40B4-BE49-F238E27FC236}">
                <a16:creationId xmlns:a16="http://schemas.microsoft.com/office/drawing/2014/main" id="{DDC4E762-56D8-4B3B-9A49-64654B96E335}"/>
              </a:ext>
            </a:extLst>
          </p:cNvPr>
          <p:cNvSpPr>
            <a:spLocks noGrp="1"/>
          </p:cNvSpPr>
          <p:nvPr>
            <p:ph sz="quarter" idx="18" hasCustomPrompt="1"/>
          </p:nvPr>
        </p:nvSpPr>
        <p:spPr>
          <a:xfrm>
            <a:off x="127591" y="1355271"/>
            <a:ext cx="11934000" cy="4989967"/>
          </a:xfrm>
          <a:prstGeom prst="rect">
            <a:avLst/>
          </a:prstGeom>
        </p:spPr>
        <p:txBody>
          <a:bodyPr lIns="0" tIns="0" rIns="0" bIns="0"/>
          <a:lstStyle>
            <a:lvl1pPr marL="374650" indent="-285750">
              <a:lnSpc>
                <a:spcPct val="100000"/>
              </a:lnSpc>
              <a:spcBef>
                <a:spcPts val="432"/>
              </a:spcBef>
              <a:buFont typeface="Wingdings" panose="05000000000000000000" pitchFamily="2" charset="2"/>
              <a:buChar char="§"/>
              <a:tabLst/>
              <a:defRPr sz="1800">
                <a:solidFill>
                  <a:schemeClr val="bg1"/>
                </a:solidFill>
                <a:latin typeface="Arial" panose="020B0604020202020204" pitchFamily="34" charset="0"/>
                <a:cs typeface="Arial" panose="020B0604020202020204" pitchFamily="34" charset="0"/>
              </a:defRPr>
            </a:lvl1pPr>
            <a:lvl2pPr marL="642937" indent="-285750">
              <a:lnSpc>
                <a:spcPct val="100000"/>
              </a:lnSpc>
              <a:spcBef>
                <a:spcPts val="432"/>
              </a:spcBef>
              <a:buFont typeface="Arial" panose="020B0604020202020204" pitchFamily="34" charset="0"/>
              <a:buChar char="–"/>
              <a:tabLst>
                <a:tab pos="1343025" algn="l"/>
              </a:tabLst>
              <a:defRPr sz="1800">
                <a:solidFill>
                  <a:schemeClr val="bg1"/>
                </a:solidFill>
                <a:latin typeface="Arial" panose="020B0604020202020204" pitchFamily="34" charset="0"/>
                <a:cs typeface="Arial" panose="020B0604020202020204" pitchFamily="34" charset="0"/>
              </a:defRPr>
            </a:lvl2pPr>
            <a:lvl3pPr marL="1202207" indent="-239173">
              <a:buSzPct val="80000"/>
              <a:buFont typeface="Courier New" panose="02070309020205020404" pitchFamily="49" charset="0"/>
              <a:buChar char="o"/>
              <a:defRPr sz="1867">
                <a:solidFill>
                  <a:srgbClr val="404040"/>
                </a:solidFill>
                <a:latin typeface="Arial" panose="020B0604020202020204" pitchFamily="34" charset="0"/>
                <a:cs typeface="Arial" panose="020B0604020202020204" pitchFamily="34" charset="0"/>
              </a:defRPr>
            </a:lvl3pPr>
            <a:lvl4pPr marL="1667850" indent="-239173">
              <a:buSzPct val="90000"/>
              <a:defRPr sz="1600">
                <a:solidFill>
                  <a:srgbClr val="404040"/>
                </a:solidFill>
                <a:latin typeface="Arial" panose="020B0604020202020204" pitchFamily="34" charset="0"/>
                <a:cs typeface="Arial" panose="020B0604020202020204" pitchFamily="34" charset="0"/>
              </a:defRPr>
            </a:lvl4pPr>
            <a:lvl5pPr>
              <a:defRPr>
                <a:solidFill>
                  <a:srgbClr val="404040"/>
                </a:solidFill>
              </a:defRPr>
            </a:lvl5pPr>
          </a:lstStyle>
          <a:p>
            <a:pPr lvl="0"/>
            <a:r>
              <a:rPr lang="cs-CZ" dirty="0"/>
              <a:t>Klepnutím lze upravit styly předlohy textu.</a:t>
            </a:r>
          </a:p>
          <a:p>
            <a:pPr lvl="1"/>
            <a:r>
              <a:rPr lang="cs-CZ" dirty="0"/>
              <a:t>Druhá úroveň</a:t>
            </a:r>
          </a:p>
        </p:txBody>
      </p:sp>
      <p:sp>
        <p:nvSpPr>
          <p:cNvPr id="13" name="Zástupný symbol pro číslo snímku 5">
            <a:extLst>
              <a:ext uri="{FF2B5EF4-FFF2-40B4-BE49-F238E27FC236}">
                <a16:creationId xmlns:a16="http://schemas.microsoft.com/office/drawing/2014/main" id="{CBE7C74D-C588-4E20-B5A3-EB628CAEE028}"/>
              </a:ext>
            </a:extLst>
          </p:cNvPr>
          <p:cNvSpPr txBox="1">
            <a:spLocks/>
          </p:cNvSpPr>
          <p:nvPr userDrawn="1"/>
        </p:nvSpPr>
        <p:spPr>
          <a:xfrm>
            <a:off x="47328" y="6417332"/>
            <a:ext cx="2844800" cy="365125"/>
          </a:xfrm>
          <a:prstGeom prst="rect">
            <a:avLst/>
          </a:prstGeom>
        </p:spPr>
        <p:txBody>
          <a:bodyPr vert="horz" lIns="121920" tIns="60960" rIns="121920" bIns="60960" rtlCol="0" anchor="ctr"/>
          <a:lstStyle>
            <a:defPPr>
              <a:defRPr lang="cs-CZ"/>
            </a:defPPr>
            <a:lvl1pPr marL="0" algn="l" defTabSz="914400" rtl="0" eaLnBrk="1" latinLnBrk="0" hangingPunct="1">
              <a:defRPr sz="1200" kern="1200">
                <a:solidFill>
                  <a:srgbClr val="5F5F5F"/>
                </a:solidFill>
                <a:latin typeface="Calibri"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2DB900-4F27-419C-B2D8-AAC4EB8D73BD}" type="slidenum">
              <a:rPr lang="cs-CZ" sz="1200" smtClean="0">
                <a:solidFill>
                  <a:schemeClr val="bg1"/>
                </a:solidFill>
                <a:latin typeface="+mn-lt"/>
              </a:rPr>
              <a:pPr/>
              <a:t>‹#›</a:t>
            </a:fld>
            <a:endParaRPr lang="cs-CZ" sz="1200" dirty="0">
              <a:solidFill>
                <a:schemeClr val="bg1"/>
              </a:solidFill>
              <a:latin typeface="+mn-lt"/>
            </a:endParaRPr>
          </a:p>
        </p:txBody>
      </p:sp>
      <p:sp>
        <p:nvSpPr>
          <p:cNvPr id="14" name="Zástupný nadpis 1">
            <a:extLst>
              <a:ext uri="{FF2B5EF4-FFF2-40B4-BE49-F238E27FC236}">
                <a16:creationId xmlns:a16="http://schemas.microsoft.com/office/drawing/2014/main" id="{8092B74C-9F23-438F-92F8-7351E6922635}"/>
              </a:ext>
            </a:extLst>
          </p:cNvPr>
          <p:cNvSpPr>
            <a:spLocks noGrp="1"/>
          </p:cNvSpPr>
          <p:nvPr>
            <p:ph type="title"/>
          </p:nvPr>
        </p:nvSpPr>
        <p:spPr>
          <a:xfrm>
            <a:off x="127590" y="123841"/>
            <a:ext cx="11934000" cy="486000"/>
          </a:xfrm>
          <a:prstGeom prst="rect">
            <a:avLst/>
          </a:prstGeom>
        </p:spPr>
        <p:txBody>
          <a:bodyPr vert="horz" lIns="91440" tIns="45720" rIns="91440" bIns="45720" rtlCol="0" anchor="ctr">
            <a:normAutofit/>
          </a:bodyPr>
          <a:lstStyle>
            <a:lvl1pPr>
              <a:defRPr>
                <a:solidFill>
                  <a:schemeClr val="bg1"/>
                </a:solidFill>
              </a:defRPr>
            </a:lvl1pPr>
          </a:lstStyle>
          <a:p>
            <a:r>
              <a:rPr lang="cs-CZ" dirty="0"/>
              <a:t>SLIDE TITLE</a:t>
            </a:r>
          </a:p>
        </p:txBody>
      </p:sp>
      <p:sp>
        <p:nvSpPr>
          <p:cNvPr id="15" name="Zástupný text 11">
            <a:extLst>
              <a:ext uri="{FF2B5EF4-FFF2-40B4-BE49-F238E27FC236}">
                <a16:creationId xmlns:a16="http://schemas.microsoft.com/office/drawing/2014/main" id="{4A2D4B60-D5DB-4E59-B9C5-BDED2AFBAEAD}"/>
              </a:ext>
            </a:extLst>
          </p:cNvPr>
          <p:cNvSpPr>
            <a:spLocks noGrp="1"/>
          </p:cNvSpPr>
          <p:nvPr>
            <p:ph type="body" sz="quarter" idx="10" hasCustomPrompt="1"/>
          </p:nvPr>
        </p:nvSpPr>
        <p:spPr>
          <a:xfrm>
            <a:off x="127591" y="626028"/>
            <a:ext cx="11934000" cy="642385"/>
          </a:xfrm>
          <a:prstGeom prst="rect">
            <a:avLst/>
          </a:prstGeom>
        </p:spPr>
        <p:txBody>
          <a:bodyPr vert="horz" lIns="90000" tIns="46800" rIns="90000" bIns="46800" rtlCol="0" anchor="t" anchorCtr="0">
            <a:noAutofit/>
          </a:bodyPr>
          <a:lstStyle>
            <a:lvl1pPr marL="0" marR="0" indent="-232828" algn="l" defTabSz="1219140" rtl="0" eaLnBrk="1" fontAlgn="auto" latinLnBrk="0" hangingPunct="1">
              <a:lnSpc>
                <a:spcPct val="100000"/>
              </a:lnSpc>
              <a:spcBef>
                <a:spcPct val="20000"/>
              </a:spcBef>
              <a:spcAft>
                <a:spcPts val="0"/>
              </a:spcAft>
              <a:buClrTx/>
              <a:buSzTx/>
              <a:buFont typeface="Arial" pitchFamily="34" charset="0"/>
              <a:buNone/>
              <a:tabLst/>
              <a:defRPr lang="cs-CZ" sz="1600" b="1" dirty="0" smtClean="0">
                <a:solidFill>
                  <a:schemeClr val="bg2"/>
                </a:solidFill>
                <a:latin typeface="Arial" panose="020B0604020202020204" pitchFamily="34" charset="0"/>
              </a:defRPr>
            </a:lvl1pPr>
            <a:lvl2pPr>
              <a:defRPr lang="cs-CZ" dirty="0" smtClean="0">
                <a:solidFill>
                  <a:schemeClr val="tx1"/>
                </a:solidFill>
                <a:latin typeface="+mn-lt"/>
                <a:cs typeface="+mn-cs"/>
              </a:defRPr>
            </a:lvl2pPr>
            <a:lvl3pPr>
              <a:defRPr lang="cs-CZ" dirty="0" smtClean="0">
                <a:solidFill>
                  <a:schemeClr val="tx1"/>
                </a:solidFill>
                <a:latin typeface="+mn-lt"/>
                <a:cs typeface="+mn-cs"/>
              </a:defRPr>
            </a:lvl3pPr>
            <a:lvl4pPr>
              <a:defRPr lang="cs-CZ" sz="2400" dirty="0" smtClean="0">
                <a:solidFill>
                  <a:schemeClr val="tx1"/>
                </a:solidFill>
                <a:latin typeface="+mn-lt"/>
                <a:cs typeface="+mn-cs"/>
              </a:defRPr>
            </a:lvl4pPr>
            <a:lvl5pPr>
              <a:defRPr lang="cs-CZ" sz="2400" dirty="0">
                <a:solidFill>
                  <a:schemeClr val="tx1"/>
                </a:solidFill>
                <a:latin typeface="+mn-lt"/>
                <a:cs typeface="+mn-cs"/>
              </a:defRPr>
            </a:lvl5pPr>
          </a:lstStyle>
          <a:p>
            <a:pPr marL="0" marR="0" lvl="0" indent="-232828" algn="l" defTabSz="1219140" rtl="0" eaLnBrk="1" fontAlgn="auto" latinLnBrk="0" hangingPunct="1">
              <a:lnSpc>
                <a:spcPct val="100000"/>
              </a:lnSpc>
              <a:spcBef>
                <a:spcPct val="20000"/>
              </a:spcBef>
              <a:spcAft>
                <a:spcPts val="0"/>
              </a:spcAft>
              <a:buClrTx/>
              <a:buSzTx/>
              <a:buFont typeface="Arial" pitchFamily="34" charset="0"/>
              <a:buNone/>
              <a:tabLst/>
              <a:defRPr/>
            </a:pPr>
            <a:r>
              <a:rPr lang="en-GB" noProof="0" dirty="0"/>
              <a:t>Headline</a:t>
            </a:r>
          </a:p>
        </p:txBody>
      </p:sp>
    </p:spTree>
    <p:extLst>
      <p:ext uri="{BB962C8B-B14F-4D97-AF65-F5344CB8AC3E}">
        <p14:creationId xmlns:p14="http://schemas.microsoft.com/office/powerpoint/2010/main" val="379834451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For_charts_title">
    <p:spTree>
      <p:nvGrpSpPr>
        <p:cNvPr id="1" name=""/>
        <p:cNvGrpSpPr/>
        <p:nvPr/>
      </p:nvGrpSpPr>
      <p:grpSpPr>
        <a:xfrm>
          <a:off x="0" y="0"/>
          <a:ext cx="0" cy="0"/>
          <a:chOff x="0" y="0"/>
          <a:chExt cx="0" cy="0"/>
        </a:xfrm>
      </p:grpSpPr>
      <p:sp>
        <p:nvSpPr>
          <p:cNvPr id="9" name="Zástupný symbol pro číslo snímku 5">
            <a:extLst>
              <a:ext uri="{FF2B5EF4-FFF2-40B4-BE49-F238E27FC236}">
                <a16:creationId xmlns:a16="http://schemas.microsoft.com/office/drawing/2014/main" id="{A46B841C-B512-4D08-AAEB-09BFAE8326D9}"/>
              </a:ext>
            </a:extLst>
          </p:cNvPr>
          <p:cNvSpPr txBox="1">
            <a:spLocks/>
          </p:cNvSpPr>
          <p:nvPr userDrawn="1"/>
        </p:nvSpPr>
        <p:spPr>
          <a:xfrm>
            <a:off x="47328" y="6417332"/>
            <a:ext cx="2844800" cy="365125"/>
          </a:xfrm>
          <a:prstGeom prst="rect">
            <a:avLst/>
          </a:prstGeom>
        </p:spPr>
        <p:txBody>
          <a:bodyPr vert="horz" lIns="121920" tIns="60960" rIns="121920" bIns="60960" rtlCol="0" anchor="ctr"/>
          <a:lstStyle>
            <a:defPPr>
              <a:defRPr lang="cs-CZ"/>
            </a:defPPr>
            <a:lvl1pPr marL="0" algn="l" defTabSz="914400" rtl="0" eaLnBrk="1" latinLnBrk="0" hangingPunct="1">
              <a:defRPr sz="1200" kern="1200">
                <a:solidFill>
                  <a:srgbClr val="5F5F5F"/>
                </a:solidFill>
                <a:latin typeface="Calibri"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2DB900-4F27-419C-B2D8-AAC4EB8D73BD}" type="slidenum">
              <a:rPr lang="cs-CZ" sz="1200" smtClean="0">
                <a:solidFill>
                  <a:schemeClr val="bg1">
                    <a:lumMod val="50000"/>
                  </a:schemeClr>
                </a:solidFill>
                <a:latin typeface="+mn-lt"/>
              </a:rPr>
              <a:pPr/>
              <a:t>‹#›</a:t>
            </a:fld>
            <a:endParaRPr lang="cs-CZ" sz="1200" dirty="0">
              <a:solidFill>
                <a:schemeClr val="bg1">
                  <a:lumMod val="50000"/>
                </a:schemeClr>
              </a:solidFill>
              <a:latin typeface="+mn-lt"/>
            </a:endParaRPr>
          </a:p>
        </p:txBody>
      </p:sp>
      <p:sp>
        <p:nvSpPr>
          <p:cNvPr id="10" name="Zástupný nadpis 1">
            <a:extLst>
              <a:ext uri="{FF2B5EF4-FFF2-40B4-BE49-F238E27FC236}">
                <a16:creationId xmlns:a16="http://schemas.microsoft.com/office/drawing/2014/main" id="{33799258-4236-4658-815F-E7080FA87980}"/>
              </a:ext>
            </a:extLst>
          </p:cNvPr>
          <p:cNvSpPr>
            <a:spLocks noGrp="1"/>
          </p:cNvSpPr>
          <p:nvPr>
            <p:ph type="title"/>
          </p:nvPr>
        </p:nvSpPr>
        <p:spPr>
          <a:xfrm>
            <a:off x="127590" y="123841"/>
            <a:ext cx="11934000" cy="486000"/>
          </a:xfrm>
          <a:prstGeom prst="rect">
            <a:avLst/>
          </a:prstGeom>
        </p:spPr>
        <p:txBody>
          <a:bodyPr vert="horz" lIns="91440" tIns="45720" rIns="91440" bIns="45720" rtlCol="0" anchor="ctr">
            <a:normAutofit/>
          </a:bodyPr>
          <a:lstStyle/>
          <a:p>
            <a:r>
              <a:rPr lang="cs-CZ" dirty="0"/>
              <a:t>SLIDE TITLE</a:t>
            </a:r>
          </a:p>
        </p:txBody>
      </p:sp>
      <p:sp>
        <p:nvSpPr>
          <p:cNvPr id="12" name="Text Placeholder 6">
            <a:extLst>
              <a:ext uri="{FF2B5EF4-FFF2-40B4-BE49-F238E27FC236}">
                <a16:creationId xmlns:a16="http://schemas.microsoft.com/office/drawing/2014/main" id="{5C6B3171-7812-4680-876B-115FFA49D08F}"/>
              </a:ext>
            </a:extLst>
          </p:cNvPr>
          <p:cNvSpPr>
            <a:spLocks noGrp="1"/>
          </p:cNvSpPr>
          <p:nvPr>
            <p:ph type="body" sz="quarter" idx="16" hasCustomPrompt="1"/>
          </p:nvPr>
        </p:nvSpPr>
        <p:spPr>
          <a:xfrm>
            <a:off x="517289" y="6025232"/>
            <a:ext cx="10692049" cy="153888"/>
          </a:xfrm>
          <a:prstGeom prst="rect">
            <a:avLst/>
          </a:prstGeom>
        </p:spPr>
        <p:txBody>
          <a:bodyPr wrap="square" lIns="0" tIns="0" rIns="0" bIns="0" anchor="t" anchorCtr="0">
            <a:spAutoFit/>
          </a:bodyPr>
          <a:lstStyle>
            <a:lvl1pPr marL="0" indent="0">
              <a:lnSpc>
                <a:spcPct val="100000"/>
              </a:lnSpc>
              <a:spcBef>
                <a:spcPts val="0"/>
              </a:spcBef>
              <a:buNone/>
              <a:defRPr sz="1000" i="1">
                <a:solidFill>
                  <a:schemeClr val="bg1">
                    <a:lumMod val="50000"/>
                  </a:schemeClr>
                </a:solidFill>
                <a:latin typeface="Arial" panose="020B0604020202020204"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dirty="0"/>
              <a:t>Click to edit Master text styles</a:t>
            </a:r>
          </a:p>
        </p:txBody>
      </p:sp>
    </p:spTree>
    <p:extLst>
      <p:ext uri="{BB962C8B-B14F-4D97-AF65-F5344CB8AC3E}">
        <p14:creationId xmlns:p14="http://schemas.microsoft.com/office/powerpoint/2010/main" val="20262664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For_charts_title_headline">
    <p:spTree>
      <p:nvGrpSpPr>
        <p:cNvPr id="1" name=""/>
        <p:cNvGrpSpPr/>
        <p:nvPr/>
      </p:nvGrpSpPr>
      <p:grpSpPr>
        <a:xfrm>
          <a:off x="0" y="0"/>
          <a:ext cx="0" cy="0"/>
          <a:chOff x="0" y="0"/>
          <a:chExt cx="0" cy="0"/>
        </a:xfrm>
      </p:grpSpPr>
      <p:sp>
        <p:nvSpPr>
          <p:cNvPr id="10" name="Zástupný symbol pro číslo snímku 5">
            <a:extLst>
              <a:ext uri="{FF2B5EF4-FFF2-40B4-BE49-F238E27FC236}">
                <a16:creationId xmlns:a16="http://schemas.microsoft.com/office/drawing/2014/main" id="{64E8F316-F2EE-49A3-8438-91B59E3E2B5E}"/>
              </a:ext>
            </a:extLst>
          </p:cNvPr>
          <p:cNvSpPr txBox="1">
            <a:spLocks/>
          </p:cNvSpPr>
          <p:nvPr userDrawn="1"/>
        </p:nvSpPr>
        <p:spPr>
          <a:xfrm>
            <a:off x="47328" y="6417332"/>
            <a:ext cx="2844800" cy="365125"/>
          </a:xfrm>
          <a:prstGeom prst="rect">
            <a:avLst/>
          </a:prstGeom>
        </p:spPr>
        <p:txBody>
          <a:bodyPr vert="horz" lIns="121920" tIns="60960" rIns="121920" bIns="60960" rtlCol="0" anchor="ctr"/>
          <a:lstStyle>
            <a:defPPr>
              <a:defRPr lang="cs-CZ"/>
            </a:defPPr>
            <a:lvl1pPr marL="0" algn="l" defTabSz="914400" rtl="0" eaLnBrk="1" latinLnBrk="0" hangingPunct="1">
              <a:defRPr sz="1200" kern="1200">
                <a:solidFill>
                  <a:srgbClr val="5F5F5F"/>
                </a:solidFill>
                <a:latin typeface="Calibri"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2DB900-4F27-419C-B2D8-AAC4EB8D73BD}" type="slidenum">
              <a:rPr lang="cs-CZ" sz="1200" smtClean="0">
                <a:solidFill>
                  <a:schemeClr val="bg1">
                    <a:lumMod val="50000"/>
                  </a:schemeClr>
                </a:solidFill>
                <a:latin typeface="+mn-lt"/>
              </a:rPr>
              <a:pPr/>
              <a:t>‹#›</a:t>
            </a:fld>
            <a:endParaRPr lang="cs-CZ" sz="1200" dirty="0">
              <a:solidFill>
                <a:schemeClr val="bg1">
                  <a:lumMod val="50000"/>
                </a:schemeClr>
              </a:solidFill>
              <a:latin typeface="+mn-lt"/>
            </a:endParaRPr>
          </a:p>
        </p:txBody>
      </p:sp>
      <p:sp>
        <p:nvSpPr>
          <p:cNvPr id="11" name="Zástupný nadpis 1">
            <a:extLst>
              <a:ext uri="{FF2B5EF4-FFF2-40B4-BE49-F238E27FC236}">
                <a16:creationId xmlns:a16="http://schemas.microsoft.com/office/drawing/2014/main" id="{1304360A-A1E8-449E-A7C8-198584CC33E4}"/>
              </a:ext>
            </a:extLst>
          </p:cNvPr>
          <p:cNvSpPr>
            <a:spLocks noGrp="1"/>
          </p:cNvSpPr>
          <p:nvPr>
            <p:ph type="title"/>
          </p:nvPr>
        </p:nvSpPr>
        <p:spPr>
          <a:xfrm>
            <a:off x="127590" y="123841"/>
            <a:ext cx="11934000" cy="486000"/>
          </a:xfrm>
          <a:prstGeom prst="rect">
            <a:avLst/>
          </a:prstGeom>
        </p:spPr>
        <p:txBody>
          <a:bodyPr vert="horz" lIns="91440" tIns="45720" rIns="91440" bIns="45720" rtlCol="0" anchor="ctr">
            <a:normAutofit/>
          </a:bodyPr>
          <a:lstStyle/>
          <a:p>
            <a:r>
              <a:rPr lang="cs-CZ" dirty="0"/>
              <a:t>SLIDE TITLE</a:t>
            </a:r>
          </a:p>
        </p:txBody>
      </p:sp>
      <p:sp>
        <p:nvSpPr>
          <p:cNvPr id="16" name="Text Placeholder 6">
            <a:extLst>
              <a:ext uri="{FF2B5EF4-FFF2-40B4-BE49-F238E27FC236}">
                <a16:creationId xmlns:a16="http://schemas.microsoft.com/office/drawing/2014/main" id="{8F4A47D0-AA52-4488-BD10-1A3F4CB02B04}"/>
              </a:ext>
            </a:extLst>
          </p:cNvPr>
          <p:cNvSpPr>
            <a:spLocks noGrp="1"/>
          </p:cNvSpPr>
          <p:nvPr>
            <p:ph type="body" sz="quarter" idx="16" hasCustomPrompt="1"/>
          </p:nvPr>
        </p:nvSpPr>
        <p:spPr>
          <a:xfrm>
            <a:off x="517289" y="6025232"/>
            <a:ext cx="10692049" cy="153888"/>
          </a:xfrm>
          <a:prstGeom prst="rect">
            <a:avLst/>
          </a:prstGeom>
        </p:spPr>
        <p:txBody>
          <a:bodyPr wrap="square" lIns="0" tIns="0" rIns="0" bIns="0" anchor="t" anchorCtr="0">
            <a:spAutoFit/>
          </a:bodyPr>
          <a:lstStyle>
            <a:lvl1pPr marL="0" indent="0">
              <a:lnSpc>
                <a:spcPct val="100000"/>
              </a:lnSpc>
              <a:spcBef>
                <a:spcPts val="0"/>
              </a:spcBef>
              <a:buNone/>
              <a:defRPr sz="1000" i="1">
                <a:solidFill>
                  <a:schemeClr val="bg1">
                    <a:lumMod val="50000"/>
                  </a:schemeClr>
                </a:solidFill>
                <a:latin typeface="Arial" panose="020B0604020202020204"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dirty="0"/>
              <a:t>Click to edit Master text styles</a:t>
            </a:r>
          </a:p>
        </p:txBody>
      </p:sp>
      <p:sp>
        <p:nvSpPr>
          <p:cNvPr id="17" name="Zástupný text 11">
            <a:extLst>
              <a:ext uri="{FF2B5EF4-FFF2-40B4-BE49-F238E27FC236}">
                <a16:creationId xmlns:a16="http://schemas.microsoft.com/office/drawing/2014/main" id="{A1B5BF6E-DF2C-4C30-A85A-D728340BB368}"/>
              </a:ext>
            </a:extLst>
          </p:cNvPr>
          <p:cNvSpPr>
            <a:spLocks noGrp="1"/>
          </p:cNvSpPr>
          <p:nvPr>
            <p:ph type="body" sz="quarter" idx="10" hasCustomPrompt="1"/>
          </p:nvPr>
        </p:nvSpPr>
        <p:spPr>
          <a:xfrm>
            <a:off x="127591" y="626028"/>
            <a:ext cx="11934000" cy="642385"/>
          </a:xfrm>
          <a:prstGeom prst="rect">
            <a:avLst/>
          </a:prstGeom>
        </p:spPr>
        <p:txBody>
          <a:bodyPr vert="horz" lIns="90000" tIns="46800" rIns="90000" bIns="46800" rtlCol="0" anchor="t" anchorCtr="0">
            <a:noAutofit/>
          </a:bodyPr>
          <a:lstStyle>
            <a:lvl1pPr marL="0" marR="0" indent="-232828" algn="l" defTabSz="1219140" rtl="0" eaLnBrk="1" fontAlgn="auto" latinLnBrk="0" hangingPunct="1">
              <a:lnSpc>
                <a:spcPct val="100000"/>
              </a:lnSpc>
              <a:spcBef>
                <a:spcPct val="20000"/>
              </a:spcBef>
              <a:spcAft>
                <a:spcPts val="0"/>
              </a:spcAft>
              <a:buClrTx/>
              <a:buSzTx/>
              <a:buFont typeface="Arial" pitchFamily="34" charset="0"/>
              <a:buNone/>
              <a:tabLst/>
              <a:defRPr lang="cs-CZ" sz="1600" b="1" dirty="0" smtClean="0">
                <a:solidFill>
                  <a:schemeClr val="bg2"/>
                </a:solidFill>
                <a:latin typeface="Arial" panose="020B0604020202020204" pitchFamily="34" charset="0"/>
              </a:defRPr>
            </a:lvl1pPr>
            <a:lvl2pPr>
              <a:defRPr lang="cs-CZ" dirty="0" smtClean="0">
                <a:solidFill>
                  <a:schemeClr val="tx1"/>
                </a:solidFill>
                <a:latin typeface="+mn-lt"/>
                <a:cs typeface="+mn-cs"/>
              </a:defRPr>
            </a:lvl2pPr>
            <a:lvl3pPr>
              <a:defRPr lang="cs-CZ" dirty="0" smtClean="0">
                <a:solidFill>
                  <a:schemeClr val="tx1"/>
                </a:solidFill>
                <a:latin typeface="+mn-lt"/>
                <a:cs typeface="+mn-cs"/>
              </a:defRPr>
            </a:lvl3pPr>
            <a:lvl4pPr>
              <a:defRPr lang="cs-CZ" sz="2400" dirty="0" smtClean="0">
                <a:solidFill>
                  <a:schemeClr val="tx1"/>
                </a:solidFill>
                <a:latin typeface="+mn-lt"/>
                <a:cs typeface="+mn-cs"/>
              </a:defRPr>
            </a:lvl4pPr>
            <a:lvl5pPr>
              <a:defRPr lang="cs-CZ" sz="2400" dirty="0">
                <a:solidFill>
                  <a:schemeClr val="tx1"/>
                </a:solidFill>
                <a:latin typeface="+mn-lt"/>
                <a:cs typeface="+mn-cs"/>
              </a:defRPr>
            </a:lvl5pPr>
          </a:lstStyle>
          <a:p>
            <a:pPr marL="0" marR="0" lvl="0" indent="-232828" algn="l" defTabSz="1219140" rtl="0" eaLnBrk="1" fontAlgn="auto" latinLnBrk="0" hangingPunct="1">
              <a:lnSpc>
                <a:spcPct val="100000"/>
              </a:lnSpc>
              <a:spcBef>
                <a:spcPct val="20000"/>
              </a:spcBef>
              <a:spcAft>
                <a:spcPts val="0"/>
              </a:spcAft>
              <a:buClrTx/>
              <a:buSzTx/>
              <a:buFont typeface="Arial" pitchFamily="34" charset="0"/>
              <a:buNone/>
              <a:tabLst/>
              <a:defRPr/>
            </a:pPr>
            <a:r>
              <a:rPr lang="en-GB" noProof="0" dirty="0"/>
              <a:t>Headline</a:t>
            </a:r>
          </a:p>
        </p:txBody>
      </p:sp>
    </p:spTree>
    <p:extLst>
      <p:ext uri="{BB962C8B-B14F-4D97-AF65-F5344CB8AC3E}">
        <p14:creationId xmlns:p14="http://schemas.microsoft.com/office/powerpoint/2010/main" val="205951158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accent1"/>
        </a:soli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1366507" y="3344014"/>
            <a:ext cx="9457547" cy="1083375"/>
          </a:xfrm>
          <a:prstGeom prst="rect">
            <a:avLst/>
          </a:prstGeom>
        </p:spPr>
        <p:txBody>
          <a:bodyPr lIns="36000" tIns="0" rIns="36000" bIns="0" anchor="b">
            <a:noAutofit/>
          </a:bodyPr>
          <a:lstStyle>
            <a:lvl1pPr>
              <a:lnSpc>
                <a:spcPct val="80000"/>
              </a:lnSpc>
              <a:spcBef>
                <a:spcPts val="1219"/>
              </a:spcBef>
              <a:defRPr sz="6000" cap="all" baseline="0">
                <a:solidFill>
                  <a:schemeClr val="bg1"/>
                </a:solidFill>
                <a:latin typeface="Arial Black" panose="020B0A04020102020204" pitchFamily="34" charset="0"/>
                <a:cs typeface="Arial" panose="020B0604020202020204" pitchFamily="34" charset="0"/>
              </a:defRPr>
            </a:lvl1pPr>
          </a:lstStyle>
          <a:p>
            <a:r>
              <a:rPr lang="en-US" dirty="0"/>
              <a:t>Something</a:t>
            </a:r>
            <a:endParaRPr lang="en-GB" dirty="0"/>
          </a:p>
        </p:txBody>
      </p:sp>
      <p:sp>
        <p:nvSpPr>
          <p:cNvPr id="10" name="Text Placeholder 6"/>
          <p:cNvSpPr>
            <a:spLocks noGrp="1"/>
          </p:cNvSpPr>
          <p:nvPr>
            <p:ph type="body" sz="quarter" idx="13" hasCustomPrompt="1"/>
          </p:nvPr>
        </p:nvSpPr>
        <p:spPr>
          <a:xfrm>
            <a:off x="1366507" y="2476736"/>
            <a:ext cx="9457547" cy="829179"/>
          </a:xfrm>
          <a:prstGeom prst="rect">
            <a:avLst/>
          </a:prstGeom>
        </p:spPr>
        <p:txBody>
          <a:bodyPr lIns="36000" tIns="0" rIns="36000" bIns="0" anchor="b">
            <a:normAutofit/>
          </a:bodyPr>
          <a:lstStyle>
            <a:lvl1pPr marL="0" indent="0">
              <a:spcBef>
                <a:spcPts val="1828"/>
              </a:spcBef>
              <a:buNone/>
              <a:defRPr sz="2400" b="1" cap="none" baseline="0">
                <a:solidFill>
                  <a:schemeClr val="bg2"/>
                </a:solidFill>
                <a:latin typeface="Arial" panose="020B0604020202020204" pitchFamily="34" charset="0"/>
                <a:cs typeface="Arial" panose="020B0604020202020204" pitchFamily="34" charset="0"/>
              </a:defRPr>
            </a:lvl1pPr>
          </a:lstStyle>
          <a:p>
            <a:pPr lvl="0"/>
            <a:r>
              <a:rPr lang="en-GB" noProof="0" dirty="0"/>
              <a:t>Something</a:t>
            </a:r>
          </a:p>
        </p:txBody>
      </p:sp>
      <p:sp>
        <p:nvSpPr>
          <p:cNvPr id="5" name="Zástupný symbol pro číslo snímku 5">
            <a:extLst>
              <a:ext uri="{FF2B5EF4-FFF2-40B4-BE49-F238E27FC236}">
                <a16:creationId xmlns:a16="http://schemas.microsoft.com/office/drawing/2014/main" id="{B0D94F78-BC14-4930-BD5B-7E1E3C564CBC}"/>
              </a:ext>
            </a:extLst>
          </p:cNvPr>
          <p:cNvSpPr txBox="1">
            <a:spLocks/>
          </p:cNvSpPr>
          <p:nvPr userDrawn="1"/>
        </p:nvSpPr>
        <p:spPr>
          <a:xfrm>
            <a:off x="47328" y="6417332"/>
            <a:ext cx="2844800" cy="365125"/>
          </a:xfrm>
          <a:prstGeom prst="rect">
            <a:avLst/>
          </a:prstGeom>
        </p:spPr>
        <p:txBody>
          <a:bodyPr vert="horz" lIns="121920" tIns="60960" rIns="121920" bIns="60960" rtlCol="0" anchor="ctr"/>
          <a:lstStyle>
            <a:defPPr>
              <a:defRPr lang="cs-CZ"/>
            </a:defPPr>
            <a:lvl1pPr marL="0" algn="l" defTabSz="914400" rtl="0" eaLnBrk="1" latinLnBrk="0" hangingPunct="1">
              <a:defRPr sz="1200" kern="1200">
                <a:solidFill>
                  <a:srgbClr val="5F5F5F"/>
                </a:solidFill>
                <a:latin typeface="Calibri"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2DB900-4F27-419C-B2D8-AAC4EB8D73BD}" type="slidenum">
              <a:rPr lang="cs-CZ" sz="1200" smtClean="0">
                <a:solidFill>
                  <a:schemeClr val="bg1"/>
                </a:solidFill>
                <a:latin typeface="+mn-lt"/>
              </a:rPr>
              <a:pPr/>
              <a:t>‹#›</a:t>
            </a:fld>
            <a:endParaRPr lang="cs-CZ" sz="1200" dirty="0">
              <a:solidFill>
                <a:schemeClr val="bg1"/>
              </a:solidFill>
              <a:latin typeface="+mn-lt"/>
            </a:endParaRPr>
          </a:p>
        </p:txBody>
      </p:sp>
    </p:spTree>
    <p:extLst>
      <p:ext uri="{BB962C8B-B14F-4D97-AF65-F5344CB8AC3E}">
        <p14:creationId xmlns:p14="http://schemas.microsoft.com/office/powerpoint/2010/main" val="413046080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4_Chapter">
    <p:bg>
      <p:bgPr>
        <a:solidFill>
          <a:schemeClr val="bg1"/>
        </a:solidFill>
        <a:effectLst/>
      </p:bgPr>
    </p:bg>
    <p:spTree>
      <p:nvGrpSpPr>
        <p:cNvPr id="1" name=""/>
        <p:cNvGrpSpPr/>
        <p:nvPr/>
      </p:nvGrpSpPr>
      <p:grpSpPr>
        <a:xfrm>
          <a:off x="0" y="0"/>
          <a:ext cx="0" cy="0"/>
          <a:chOff x="0" y="0"/>
          <a:chExt cx="0" cy="0"/>
        </a:xfrm>
      </p:grpSpPr>
      <p:sp>
        <p:nvSpPr>
          <p:cNvPr id="10" name="Espace réservé du texte 2">
            <a:extLst>
              <a:ext uri="{FF2B5EF4-FFF2-40B4-BE49-F238E27FC236}">
                <a16:creationId xmlns:a16="http://schemas.microsoft.com/office/drawing/2014/main" id="{EBD9ECF6-37B6-477F-B746-54CAAD9AF96E}"/>
              </a:ext>
            </a:extLst>
          </p:cNvPr>
          <p:cNvSpPr>
            <a:spLocks noGrp="1"/>
          </p:cNvSpPr>
          <p:nvPr>
            <p:ph type="body" idx="1"/>
          </p:nvPr>
        </p:nvSpPr>
        <p:spPr>
          <a:xfrm>
            <a:off x="452214" y="2816932"/>
            <a:ext cx="8402757" cy="461665"/>
          </a:xfrm>
          <a:prstGeom prst="rect">
            <a:avLst/>
          </a:prstGeom>
        </p:spPr>
        <p:txBody>
          <a:bodyPr wrap="square" lIns="108000" rIns="180000">
            <a:spAutoFit/>
          </a:bodyPr>
          <a:lstStyle>
            <a:lvl1pPr marL="0" indent="0">
              <a:lnSpc>
                <a:spcPct val="100000"/>
              </a:lnSpc>
              <a:spcBef>
                <a:spcPts val="576"/>
              </a:spcBef>
              <a:buNone/>
              <a:defRPr sz="2400" b="1">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endParaRPr lang="en-GB" dirty="0"/>
          </a:p>
        </p:txBody>
      </p:sp>
      <p:sp>
        <p:nvSpPr>
          <p:cNvPr id="11" name="Espace réservé du texte 11">
            <a:extLst>
              <a:ext uri="{FF2B5EF4-FFF2-40B4-BE49-F238E27FC236}">
                <a16:creationId xmlns:a16="http://schemas.microsoft.com/office/drawing/2014/main" id="{0C4D3036-8ECE-4179-A12A-C026ACF3BC5E}"/>
              </a:ext>
            </a:extLst>
          </p:cNvPr>
          <p:cNvSpPr>
            <a:spLocks noGrp="1"/>
          </p:cNvSpPr>
          <p:nvPr>
            <p:ph type="body" sz="quarter" idx="13" hasCustomPrompt="1"/>
          </p:nvPr>
        </p:nvSpPr>
        <p:spPr>
          <a:xfrm>
            <a:off x="9828892" y="3287"/>
            <a:ext cx="2231701" cy="4508927"/>
          </a:xfrm>
          <a:prstGeom prst="rect">
            <a:avLst/>
          </a:prstGeom>
        </p:spPr>
        <p:txBody>
          <a:bodyPr wrap="none">
            <a:spAutoFit/>
          </a:bodyPr>
          <a:lstStyle>
            <a:lvl1pPr marL="0" indent="0">
              <a:lnSpc>
                <a:spcPct val="100000"/>
              </a:lnSpc>
              <a:spcBef>
                <a:spcPts val="6888"/>
              </a:spcBef>
              <a:buNone/>
              <a:defRPr sz="28700" b="1">
                <a:solidFill>
                  <a:schemeClr val="bg1"/>
                </a:solidFill>
                <a:latin typeface="Arial" panose="020B0604020202020204" pitchFamily="34" charset="0"/>
                <a:cs typeface="Arial" panose="020B0604020202020204" pitchFamily="34" charset="0"/>
              </a:defRPr>
            </a:lvl1pPr>
          </a:lstStyle>
          <a:p>
            <a:pPr lvl="0"/>
            <a:r>
              <a:rPr lang="en-GB" dirty="0"/>
              <a:t>0</a:t>
            </a:r>
          </a:p>
        </p:txBody>
      </p:sp>
      <p:sp>
        <p:nvSpPr>
          <p:cNvPr id="6" name="Forme libre : forme 12">
            <a:extLst>
              <a:ext uri="{FF2B5EF4-FFF2-40B4-BE49-F238E27FC236}">
                <a16:creationId xmlns:a16="http://schemas.microsoft.com/office/drawing/2014/main" id="{205BD723-D061-4616-984C-0CD7519FCDB8}"/>
              </a:ext>
            </a:extLst>
          </p:cNvPr>
          <p:cNvSpPr/>
          <p:nvPr userDrawn="1"/>
        </p:nvSpPr>
        <p:spPr>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135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8" name="Forme libre : forme 13">
            <a:extLst>
              <a:ext uri="{FF2B5EF4-FFF2-40B4-BE49-F238E27FC236}">
                <a16:creationId xmlns:a16="http://schemas.microsoft.com/office/drawing/2014/main" id="{4190C1DC-A51F-478B-968C-050C62D5E9F7}"/>
              </a:ext>
            </a:extLst>
          </p:cNvPr>
          <p:cNvSpPr/>
          <p:nvPr userDrawn="1"/>
        </p:nvSpPr>
        <p:spPr>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2" name="Espace réservé du texte 2">
            <a:extLst>
              <a:ext uri="{FF2B5EF4-FFF2-40B4-BE49-F238E27FC236}">
                <a16:creationId xmlns:a16="http://schemas.microsoft.com/office/drawing/2014/main" id="{2D1A3439-75DD-48EB-A441-C113E87CB0B8}"/>
              </a:ext>
            </a:extLst>
          </p:cNvPr>
          <p:cNvSpPr>
            <a:spLocks noGrp="1"/>
          </p:cNvSpPr>
          <p:nvPr>
            <p:ph type="body" idx="14" hasCustomPrompt="1"/>
          </p:nvPr>
        </p:nvSpPr>
        <p:spPr>
          <a:xfrm>
            <a:off x="443371" y="459718"/>
            <a:ext cx="8402757" cy="707886"/>
          </a:xfrm>
          <a:prstGeom prst="rect">
            <a:avLst/>
          </a:prstGeom>
        </p:spPr>
        <p:txBody>
          <a:bodyPr wrap="square" lIns="108000" rIns="180000">
            <a:spAutoFit/>
          </a:bodyPr>
          <a:lstStyle>
            <a:lvl1pPr marL="0" indent="0">
              <a:lnSpc>
                <a:spcPct val="100000"/>
              </a:lnSpc>
              <a:spcBef>
                <a:spcPts val="960"/>
              </a:spcBef>
              <a:buNone/>
              <a:defRPr sz="4000" b="1">
                <a:solidFill>
                  <a:schemeClr val="bg1"/>
                </a:solidFill>
                <a:latin typeface="Arial Black" panose="020B0A040201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dirty="0"/>
              <a:t>SLIDE TITLE</a:t>
            </a:r>
            <a:endParaRPr lang="en-GB" dirty="0"/>
          </a:p>
        </p:txBody>
      </p:sp>
      <p:sp>
        <p:nvSpPr>
          <p:cNvPr id="9" name="Zástupný symbol pro číslo snímku 5">
            <a:extLst>
              <a:ext uri="{FF2B5EF4-FFF2-40B4-BE49-F238E27FC236}">
                <a16:creationId xmlns:a16="http://schemas.microsoft.com/office/drawing/2014/main" id="{B55BBE8C-D3A5-4128-985D-382E03F9B7A8}"/>
              </a:ext>
            </a:extLst>
          </p:cNvPr>
          <p:cNvSpPr txBox="1">
            <a:spLocks/>
          </p:cNvSpPr>
          <p:nvPr userDrawn="1"/>
        </p:nvSpPr>
        <p:spPr>
          <a:xfrm>
            <a:off x="47328" y="6417332"/>
            <a:ext cx="2844800" cy="365125"/>
          </a:xfrm>
          <a:prstGeom prst="rect">
            <a:avLst/>
          </a:prstGeom>
        </p:spPr>
        <p:txBody>
          <a:bodyPr vert="horz" lIns="121920" tIns="60960" rIns="121920" bIns="60960" rtlCol="0" anchor="ctr"/>
          <a:lstStyle>
            <a:defPPr>
              <a:defRPr lang="cs-CZ"/>
            </a:defPPr>
            <a:lvl1pPr marL="0" algn="l" defTabSz="914400" rtl="0" eaLnBrk="1" latinLnBrk="0" hangingPunct="1">
              <a:defRPr sz="1200" kern="1200">
                <a:solidFill>
                  <a:srgbClr val="5F5F5F"/>
                </a:solidFill>
                <a:latin typeface="Calibri"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2DB900-4F27-419C-B2D8-AAC4EB8D73BD}" type="slidenum">
              <a:rPr lang="cs-CZ" sz="1200" smtClean="0">
                <a:solidFill>
                  <a:schemeClr val="bg1"/>
                </a:solidFill>
                <a:latin typeface="+mn-lt"/>
              </a:rPr>
              <a:pPr/>
              <a:t>‹#›</a:t>
            </a:fld>
            <a:endParaRPr lang="cs-CZ" sz="1200" dirty="0">
              <a:solidFill>
                <a:schemeClr val="bg1"/>
              </a:solidFill>
              <a:latin typeface="+mn-lt"/>
            </a:endParaRPr>
          </a:p>
        </p:txBody>
      </p:sp>
    </p:spTree>
    <p:extLst>
      <p:ext uri="{BB962C8B-B14F-4D97-AF65-F5344CB8AC3E}">
        <p14:creationId xmlns:p14="http://schemas.microsoft.com/office/powerpoint/2010/main" val="173933192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ontacts">
    <p:spTree>
      <p:nvGrpSpPr>
        <p:cNvPr id="1" name=""/>
        <p:cNvGrpSpPr/>
        <p:nvPr/>
      </p:nvGrpSpPr>
      <p:grpSpPr>
        <a:xfrm>
          <a:off x="0" y="0"/>
          <a:ext cx="0" cy="0"/>
          <a:chOff x="0" y="0"/>
          <a:chExt cx="0" cy="0"/>
        </a:xfrm>
      </p:grpSpPr>
      <p:sp>
        <p:nvSpPr>
          <p:cNvPr id="4" name="Zástupný symbol obrázku 2">
            <a:extLst>
              <a:ext uri="{FF2B5EF4-FFF2-40B4-BE49-F238E27FC236}">
                <a16:creationId xmlns:a16="http://schemas.microsoft.com/office/drawing/2014/main" id="{E19D5A77-3F17-40D6-9208-CADFA9BB7E57}"/>
              </a:ext>
            </a:extLst>
          </p:cNvPr>
          <p:cNvSpPr>
            <a:spLocks noGrp="1"/>
          </p:cNvSpPr>
          <p:nvPr>
            <p:ph type="pic" sz="quarter" idx="10" hasCustomPrompt="1"/>
          </p:nvPr>
        </p:nvSpPr>
        <p:spPr>
          <a:xfrm>
            <a:off x="2387768" y="1756954"/>
            <a:ext cx="1620000" cy="1620000"/>
          </a:xfrm>
          <a:prstGeom prst="ellipse">
            <a:avLst/>
          </a:prstGeom>
        </p:spPr>
        <p:txBody>
          <a:bodyPr/>
          <a:lstStyle>
            <a:lvl1pPr marL="228600" indent="-228600">
              <a:buFont typeface="Wingdings" panose="05000000000000000000" pitchFamily="2" charset="2"/>
              <a:buChar char="§"/>
              <a:defRPr sz="2000">
                <a:solidFill>
                  <a:schemeClr val="tx1"/>
                </a:solidFill>
              </a:defRPr>
            </a:lvl1pPr>
          </a:lstStyle>
          <a:p>
            <a:r>
              <a:rPr lang="en-GB" noProof="0"/>
              <a:t>Add photo</a:t>
            </a:r>
          </a:p>
        </p:txBody>
      </p:sp>
      <p:sp>
        <p:nvSpPr>
          <p:cNvPr id="10" name="Zástupný symbol pro číslo snímku 5">
            <a:extLst>
              <a:ext uri="{FF2B5EF4-FFF2-40B4-BE49-F238E27FC236}">
                <a16:creationId xmlns:a16="http://schemas.microsoft.com/office/drawing/2014/main" id="{8DB7CF4E-A978-4373-B314-E5D811A794F0}"/>
              </a:ext>
            </a:extLst>
          </p:cNvPr>
          <p:cNvSpPr txBox="1">
            <a:spLocks/>
          </p:cNvSpPr>
          <p:nvPr userDrawn="1"/>
        </p:nvSpPr>
        <p:spPr>
          <a:xfrm>
            <a:off x="47328" y="6417332"/>
            <a:ext cx="2844800" cy="365125"/>
          </a:xfrm>
          <a:prstGeom prst="rect">
            <a:avLst/>
          </a:prstGeom>
        </p:spPr>
        <p:txBody>
          <a:bodyPr vert="horz" lIns="121920" tIns="60960" rIns="121920" bIns="60960" rtlCol="0" anchor="ctr"/>
          <a:lstStyle>
            <a:defPPr>
              <a:defRPr lang="cs-CZ"/>
            </a:defPPr>
            <a:lvl1pPr marL="0" algn="l" defTabSz="914400" rtl="0" eaLnBrk="1" latinLnBrk="0" hangingPunct="1">
              <a:defRPr sz="1200" kern="1200">
                <a:solidFill>
                  <a:srgbClr val="5F5F5F"/>
                </a:solidFill>
                <a:latin typeface="Calibri"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2DB900-4F27-419C-B2D8-AAC4EB8D73BD}" type="slidenum">
              <a:rPr lang="cs-CZ" sz="1200" smtClean="0">
                <a:solidFill>
                  <a:schemeClr val="bg1">
                    <a:lumMod val="50000"/>
                  </a:schemeClr>
                </a:solidFill>
                <a:latin typeface="+mn-lt"/>
              </a:rPr>
              <a:pPr/>
              <a:t>‹#›</a:t>
            </a:fld>
            <a:endParaRPr lang="cs-CZ" sz="1200" dirty="0">
              <a:solidFill>
                <a:schemeClr val="bg1">
                  <a:lumMod val="50000"/>
                </a:schemeClr>
              </a:solidFill>
              <a:latin typeface="+mn-lt"/>
            </a:endParaRPr>
          </a:p>
        </p:txBody>
      </p:sp>
      <p:sp>
        <p:nvSpPr>
          <p:cNvPr id="11" name="Zástupný nadpis 1">
            <a:extLst>
              <a:ext uri="{FF2B5EF4-FFF2-40B4-BE49-F238E27FC236}">
                <a16:creationId xmlns:a16="http://schemas.microsoft.com/office/drawing/2014/main" id="{A4369984-AE3E-4E92-B72D-2F9B05A921F0}"/>
              </a:ext>
            </a:extLst>
          </p:cNvPr>
          <p:cNvSpPr>
            <a:spLocks noGrp="1"/>
          </p:cNvSpPr>
          <p:nvPr>
            <p:ph type="title"/>
          </p:nvPr>
        </p:nvSpPr>
        <p:spPr>
          <a:xfrm>
            <a:off x="127590" y="123841"/>
            <a:ext cx="11934000" cy="486000"/>
          </a:xfrm>
          <a:prstGeom prst="rect">
            <a:avLst/>
          </a:prstGeom>
        </p:spPr>
        <p:txBody>
          <a:bodyPr vert="horz" lIns="91440" tIns="45720" rIns="91440" bIns="45720" rtlCol="0" anchor="ctr">
            <a:normAutofit/>
          </a:bodyPr>
          <a:lstStyle/>
          <a:p>
            <a:r>
              <a:rPr lang="cs-CZ" dirty="0"/>
              <a:t>SLIDE TITLE</a:t>
            </a:r>
          </a:p>
        </p:txBody>
      </p:sp>
      <p:sp>
        <p:nvSpPr>
          <p:cNvPr id="12" name="Zástupný text 11">
            <a:extLst>
              <a:ext uri="{FF2B5EF4-FFF2-40B4-BE49-F238E27FC236}">
                <a16:creationId xmlns:a16="http://schemas.microsoft.com/office/drawing/2014/main" id="{E6C4F9C8-493D-45A4-A325-E777EF2F74C3}"/>
              </a:ext>
            </a:extLst>
          </p:cNvPr>
          <p:cNvSpPr>
            <a:spLocks noGrp="1"/>
          </p:cNvSpPr>
          <p:nvPr>
            <p:ph type="body" sz="quarter" idx="11" hasCustomPrompt="1"/>
          </p:nvPr>
        </p:nvSpPr>
        <p:spPr>
          <a:xfrm>
            <a:off x="127591" y="626028"/>
            <a:ext cx="11934000" cy="642385"/>
          </a:xfrm>
          <a:prstGeom prst="rect">
            <a:avLst/>
          </a:prstGeom>
        </p:spPr>
        <p:txBody>
          <a:bodyPr vert="horz" lIns="90000" tIns="46800" rIns="90000" bIns="46800" rtlCol="0" anchor="t" anchorCtr="0">
            <a:noAutofit/>
          </a:bodyPr>
          <a:lstStyle>
            <a:lvl1pPr marL="0" marR="0" indent="-232828" algn="l" defTabSz="1219140" rtl="0" eaLnBrk="1" fontAlgn="auto" latinLnBrk="0" hangingPunct="1">
              <a:lnSpc>
                <a:spcPct val="100000"/>
              </a:lnSpc>
              <a:spcBef>
                <a:spcPct val="20000"/>
              </a:spcBef>
              <a:spcAft>
                <a:spcPts val="0"/>
              </a:spcAft>
              <a:buClrTx/>
              <a:buSzTx/>
              <a:buFont typeface="Arial" pitchFamily="34" charset="0"/>
              <a:buNone/>
              <a:tabLst/>
              <a:defRPr lang="cs-CZ" sz="1600" b="1" dirty="0" smtClean="0">
                <a:solidFill>
                  <a:schemeClr val="bg2"/>
                </a:solidFill>
                <a:latin typeface="Arial" panose="020B0604020202020204" pitchFamily="34" charset="0"/>
              </a:defRPr>
            </a:lvl1pPr>
            <a:lvl2pPr>
              <a:defRPr lang="cs-CZ" dirty="0" smtClean="0">
                <a:solidFill>
                  <a:schemeClr val="tx1"/>
                </a:solidFill>
                <a:latin typeface="+mn-lt"/>
                <a:cs typeface="+mn-cs"/>
              </a:defRPr>
            </a:lvl2pPr>
            <a:lvl3pPr>
              <a:defRPr lang="cs-CZ" dirty="0" smtClean="0">
                <a:solidFill>
                  <a:schemeClr val="tx1"/>
                </a:solidFill>
                <a:latin typeface="+mn-lt"/>
                <a:cs typeface="+mn-cs"/>
              </a:defRPr>
            </a:lvl3pPr>
            <a:lvl4pPr>
              <a:defRPr lang="cs-CZ" sz="2400" dirty="0" smtClean="0">
                <a:solidFill>
                  <a:schemeClr val="tx1"/>
                </a:solidFill>
                <a:latin typeface="+mn-lt"/>
                <a:cs typeface="+mn-cs"/>
              </a:defRPr>
            </a:lvl4pPr>
            <a:lvl5pPr>
              <a:defRPr lang="cs-CZ" sz="2400" dirty="0">
                <a:solidFill>
                  <a:schemeClr val="tx1"/>
                </a:solidFill>
                <a:latin typeface="+mn-lt"/>
                <a:cs typeface="+mn-cs"/>
              </a:defRPr>
            </a:lvl5pPr>
          </a:lstStyle>
          <a:p>
            <a:pPr marL="0" marR="0" lvl="0" indent="-232828" algn="l" defTabSz="1219140" rtl="0" eaLnBrk="1" fontAlgn="auto" latinLnBrk="0" hangingPunct="1">
              <a:lnSpc>
                <a:spcPct val="100000"/>
              </a:lnSpc>
              <a:spcBef>
                <a:spcPct val="20000"/>
              </a:spcBef>
              <a:spcAft>
                <a:spcPts val="0"/>
              </a:spcAft>
              <a:buClrTx/>
              <a:buSzTx/>
              <a:buFont typeface="Arial" pitchFamily="34" charset="0"/>
              <a:buNone/>
              <a:tabLst/>
              <a:defRPr/>
            </a:pPr>
            <a:r>
              <a:rPr lang="en-GB" noProof="0" dirty="0"/>
              <a:t>Headline</a:t>
            </a:r>
          </a:p>
        </p:txBody>
      </p:sp>
    </p:spTree>
    <p:extLst>
      <p:ext uri="{BB962C8B-B14F-4D97-AF65-F5344CB8AC3E}">
        <p14:creationId xmlns:p14="http://schemas.microsoft.com/office/powerpoint/2010/main" val="3947547332"/>
      </p:ext>
    </p:extLst>
  </p:cSld>
  <p:clrMapOvr>
    <a:masterClrMapping/>
  </p:clrMapOvr>
  <p:extLst>
    <p:ext uri="{DCECCB84-F9BA-43D5-87BE-67443E8EF086}">
      <p15:sldGuideLst xmlns:p15="http://schemas.microsoft.com/office/powerpoint/2012/main"/>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Úvodní snímek" type="title">
  <p:cSld name="Úvodní snímek">
    <p:spTree>
      <p:nvGrpSpPr>
        <p:cNvPr id="1" name="Shape 11"/>
        <p:cNvGrpSpPr/>
        <p:nvPr/>
      </p:nvGrpSpPr>
      <p:grpSpPr>
        <a:xfrm>
          <a:off x="0" y="0"/>
          <a:ext cx="0" cy="0"/>
          <a:chOff x="0" y="0"/>
          <a:chExt cx="0" cy="0"/>
        </a:xfrm>
      </p:grpSpPr>
      <p:sp>
        <p:nvSpPr>
          <p:cNvPr id="12" name="Google Shape;12;p14"/>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14"/>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a:p>
        </p:txBody>
      </p:sp>
    </p:spTree>
    <p:extLst>
      <p:ext uri="{BB962C8B-B14F-4D97-AF65-F5344CB8AC3E}">
        <p14:creationId xmlns:p14="http://schemas.microsoft.com/office/powerpoint/2010/main" val="429430984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Front page">
    <p:bg>
      <p:bgPr>
        <a:solidFill>
          <a:srgbClr val="002552"/>
        </a:solidFill>
        <a:effectLst/>
      </p:bgPr>
    </p:bg>
    <p:spTree>
      <p:nvGrpSpPr>
        <p:cNvPr id="1" name=""/>
        <p:cNvGrpSpPr/>
        <p:nvPr/>
      </p:nvGrpSpPr>
      <p:grpSpPr>
        <a:xfrm>
          <a:off x="0" y="0"/>
          <a:ext cx="0" cy="0"/>
          <a:chOff x="0" y="0"/>
          <a:chExt cx="0" cy="0"/>
        </a:xfrm>
      </p:grpSpPr>
      <p:sp>
        <p:nvSpPr>
          <p:cNvPr id="37" name="Forme libre : forme 22">
            <a:extLst>
              <a:ext uri="{FF2B5EF4-FFF2-40B4-BE49-F238E27FC236}">
                <a16:creationId xmlns:a16="http://schemas.microsoft.com/office/drawing/2014/main" id="{3FE04B15-7014-4913-BFC9-8C72F19F2705}"/>
              </a:ext>
            </a:extLst>
          </p:cNvPr>
          <p:cNvSpPr/>
          <p:nvPr userDrawn="1"/>
        </p:nvSpPr>
        <p:spPr>
          <a:xfrm rot="18932423">
            <a:off x="-954765" y="1427043"/>
            <a:ext cx="5372804" cy="530454"/>
          </a:xfrm>
          <a:custGeom>
            <a:avLst/>
            <a:gdLst>
              <a:gd name="connsiteX0" fmla="*/ 4832249 w 5372804"/>
              <a:gd name="connsiteY0" fmla="*/ 0 h 530454"/>
              <a:gd name="connsiteX1" fmla="*/ 5372804 w 5372804"/>
              <a:gd name="connsiteY1" fmla="*/ 530454 h 530454"/>
              <a:gd name="connsiteX2" fmla="*/ 0 w 5372804"/>
              <a:gd name="connsiteY2" fmla="*/ 530454 h 530454"/>
              <a:gd name="connsiteX3" fmla="*/ 520541 w 5372804"/>
              <a:gd name="connsiteY3" fmla="*/ 0 h 530454"/>
            </a:gdLst>
            <a:ahLst/>
            <a:cxnLst>
              <a:cxn ang="0">
                <a:pos x="connsiteX0" y="connsiteY0"/>
              </a:cxn>
              <a:cxn ang="0">
                <a:pos x="connsiteX1" y="connsiteY1"/>
              </a:cxn>
              <a:cxn ang="0">
                <a:pos x="connsiteX2" y="connsiteY2"/>
              </a:cxn>
              <a:cxn ang="0">
                <a:pos x="connsiteX3" y="connsiteY3"/>
              </a:cxn>
            </a:cxnLst>
            <a:rect l="l" t="t" r="r" b="b"/>
            <a:pathLst>
              <a:path w="5372804" h="530454">
                <a:moveTo>
                  <a:pt x="4832249" y="0"/>
                </a:moveTo>
                <a:lnTo>
                  <a:pt x="5372804" y="530454"/>
                </a:lnTo>
                <a:lnTo>
                  <a:pt x="0" y="530454"/>
                </a:lnTo>
                <a:lnTo>
                  <a:pt x="520541" y="0"/>
                </a:lnTo>
                <a:close/>
              </a:path>
            </a:pathLst>
          </a:custGeom>
          <a:solidFill>
            <a:srgbClr val="405A9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38" name="Forme libre : forme 20">
            <a:extLst>
              <a:ext uri="{FF2B5EF4-FFF2-40B4-BE49-F238E27FC236}">
                <a16:creationId xmlns:a16="http://schemas.microsoft.com/office/drawing/2014/main" id="{456100B8-4A4C-4868-9D90-6769E8D2AA33}"/>
              </a:ext>
            </a:extLst>
          </p:cNvPr>
          <p:cNvSpPr/>
          <p:nvPr userDrawn="1"/>
        </p:nvSpPr>
        <p:spPr>
          <a:xfrm rot="18932423">
            <a:off x="-735098" y="889565"/>
            <a:ext cx="3838044" cy="530454"/>
          </a:xfrm>
          <a:custGeom>
            <a:avLst/>
            <a:gdLst>
              <a:gd name="connsiteX0" fmla="*/ 3297489 w 3838044"/>
              <a:gd name="connsiteY0" fmla="*/ 0 h 530454"/>
              <a:gd name="connsiteX1" fmla="*/ 3838044 w 3838044"/>
              <a:gd name="connsiteY1" fmla="*/ 530454 h 530454"/>
              <a:gd name="connsiteX2" fmla="*/ 0 w 3838044"/>
              <a:gd name="connsiteY2" fmla="*/ 530454 h 530454"/>
              <a:gd name="connsiteX3" fmla="*/ 520541 w 3838044"/>
              <a:gd name="connsiteY3" fmla="*/ 0 h 530454"/>
            </a:gdLst>
            <a:ahLst/>
            <a:cxnLst>
              <a:cxn ang="0">
                <a:pos x="connsiteX0" y="connsiteY0"/>
              </a:cxn>
              <a:cxn ang="0">
                <a:pos x="connsiteX1" y="connsiteY1"/>
              </a:cxn>
              <a:cxn ang="0">
                <a:pos x="connsiteX2" y="connsiteY2"/>
              </a:cxn>
              <a:cxn ang="0">
                <a:pos x="connsiteX3" y="connsiteY3"/>
              </a:cxn>
            </a:cxnLst>
            <a:rect l="l" t="t" r="r" b="b"/>
            <a:pathLst>
              <a:path w="3838044" h="530454">
                <a:moveTo>
                  <a:pt x="3297489" y="0"/>
                </a:moveTo>
                <a:lnTo>
                  <a:pt x="3838044" y="530454"/>
                </a:lnTo>
                <a:lnTo>
                  <a:pt x="0" y="530454"/>
                </a:lnTo>
                <a:lnTo>
                  <a:pt x="520541" y="0"/>
                </a:lnTo>
                <a:close/>
              </a:path>
            </a:pathLst>
          </a:custGeom>
          <a:solidFill>
            <a:srgbClr val="009D9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pic>
        <p:nvPicPr>
          <p:cNvPr id="39" name="Graphique 14">
            <a:extLst>
              <a:ext uri="{FF2B5EF4-FFF2-40B4-BE49-F238E27FC236}">
                <a16:creationId xmlns:a16="http://schemas.microsoft.com/office/drawing/2014/main" id="{0002BE8A-F806-4834-B56C-FEA5F8924DF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983372" y="5821836"/>
            <a:ext cx="939784" cy="847524"/>
          </a:xfrm>
          <a:prstGeom prst="rect">
            <a:avLst/>
          </a:prstGeom>
        </p:spPr>
      </p:pic>
      <p:pic>
        <p:nvPicPr>
          <p:cNvPr id="40" name="Image 15" descr="Une image contenant objet&#10;&#10;Description générée automatiquement">
            <a:extLst>
              <a:ext uri="{FF2B5EF4-FFF2-40B4-BE49-F238E27FC236}">
                <a16:creationId xmlns:a16="http://schemas.microsoft.com/office/drawing/2014/main" id="{BB2F81E7-8E1B-4224-8D83-9C6A7FEF5537}"/>
              </a:ext>
            </a:extLst>
          </p:cNvPr>
          <p:cNvPicPr>
            <a:picLocks noChangeAspect="1"/>
          </p:cNvPicPr>
          <p:nvPr userDrawn="1"/>
        </p:nvPicPr>
        <p:blipFill rotWithShape="1">
          <a:blip r:embed="rId4" cstate="print">
            <a:biLevel thresh="25000"/>
            <a:extLst>
              <a:ext uri="{28A0092B-C50C-407E-A947-70E740481C1C}">
                <a14:useLocalDpi xmlns:a14="http://schemas.microsoft.com/office/drawing/2010/main" val="0"/>
              </a:ext>
            </a:extLst>
          </a:blip>
          <a:srcRect r="23242"/>
          <a:stretch/>
        </p:blipFill>
        <p:spPr>
          <a:xfrm>
            <a:off x="8003071" y="5986848"/>
            <a:ext cx="2802864" cy="649976"/>
          </a:xfrm>
          <a:prstGeom prst="rect">
            <a:avLst/>
          </a:prstGeom>
        </p:spPr>
      </p:pic>
      <p:sp>
        <p:nvSpPr>
          <p:cNvPr id="41" name="Sous-titre 2">
            <a:extLst>
              <a:ext uri="{FF2B5EF4-FFF2-40B4-BE49-F238E27FC236}">
                <a16:creationId xmlns:a16="http://schemas.microsoft.com/office/drawing/2014/main" id="{ED09B6BE-6198-44B1-9142-0B28613D2987}"/>
              </a:ext>
            </a:extLst>
          </p:cNvPr>
          <p:cNvSpPr>
            <a:spLocks noGrp="1"/>
          </p:cNvSpPr>
          <p:nvPr>
            <p:ph type="subTitle" idx="1" hasCustomPrompt="1"/>
          </p:nvPr>
        </p:nvSpPr>
        <p:spPr>
          <a:xfrm>
            <a:off x="459131" y="3001503"/>
            <a:ext cx="7551997" cy="461665"/>
          </a:xfrm>
          <a:prstGeom prst="rect">
            <a:avLst/>
          </a:prstGeom>
        </p:spPr>
        <p:txBody>
          <a:bodyPr wrap="square" lIns="108000" rIns="180000">
            <a:spAutoFit/>
          </a:bodyPr>
          <a:lstStyle>
            <a:lvl1pPr marL="0" indent="0" algn="l">
              <a:lnSpc>
                <a:spcPct val="100000"/>
              </a:lnSpc>
              <a:spcBef>
                <a:spcPts val="576"/>
              </a:spcBef>
              <a:buNone/>
              <a:defRPr sz="2400" b="1">
                <a:solidFill>
                  <a:schemeClr val="bg1"/>
                </a:solidFill>
                <a:latin typeface="Arial Black" panose="020B0A040201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GB" noProof="0" dirty="0"/>
              <a:t>Additional subtitle</a:t>
            </a:r>
          </a:p>
        </p:txBody>
      </p:sp>
      <p:sp>
        <p:nvSpPr>
          <p:cNvPr id="44" name="Espace réservé pour une image  9">
            <a:extLst>
              <a:ext uri="{FF2B5EF4-FFF2-40B4-BE49-F238E27FC236}">
                <a16:creationId xmlns:a16="http://schemas.microsoft.com/office/drawing/2014/main" id="{E256B8E8-F68E-497E-A6CF-14C787B136C7}"/>
              </a:ext>
            </a:extLst>
          </p:cNvPr>
          <p:cNvSpPr>
            <a:spLocks noGrp="1"/>
          </p:cNvSpPr>
          <p:nvPr>
            <p:ph type="pic" sz="quarter" idx="11" hasCustomPrompt="1"/>
          </p:nvPr>
        </p:nvSpPr>
        <p:spPr>
          <a:xfrm>
            <a:off x="574342" y="5302567"/>
            <a:ext cx="1814925" cy="914400"/>
          </a:xfrm>
          <a:prstGeom prst="rect">
            <a:avLst/>
          </a:prstGeom>
          <a:solidFill>
            <a:schemeClr val="bg1">
              <a:lumMod val="95000"/>
            </a:schemeClr>
          </a:solidFill>
        </p:spPr>
        <p:txBody>
          <a:bodyPr tIns="72000">
            <a:normAutofit/>
          </a:bodyPr>
          <a:lstStyle>
            <a:lvl1pPr marL="0" indent="0" algn="ctr">
              <a:lnSpc>
                <a:spcPct val="100000"/>
              </a:lnSpc>
              <a:spcBef>
                <a:spcPts val="264"/>
              </a:spcBef>
              <a:buNone/>
              <a:defRPr sz="1100">
                <a:solidFill>
                  <a:schemeClr val="tx1"/>
                </a:solidFill>
                <a:latin typeface="Arial" panose="020B0604020202020204" pitchFamily="34" charset="0"/>
                <a:cs typeface="Arial" panose="020B0604020202020204" pitchFamily="34" charset="0"/>
              </a:defRPr>
            </a:lvl1pPr>
          </a:lstStyle>
          <a:p>
            <a:r>
              <a:rPr lang="en-GB" dirty="0"/>
              <a:t>CUSTOMER'S LOGO</a:t>
            </a:r>
          </a:p>
        </p:txBody>
      </p:sp>
      <p:sp>
        <p:nvSpPr>
          <p:cNvPr id="45" name="Espace réservé du texte 8">
            <a:extLst>
              <a:ext uri="{FF2B5EF4-FFF2-40B4-BE49-F238E27FC236}">
                <a16:creationId xmlns:a16="http://schemas.microsoft.com/office/drawing/2014/main" id="{34D87F5E-86BE-4F94-AC25-DBBC59675543}"/>
              </a:ext>
            </a:extLst>
          </p:cNvPr>
          <p:cNvSpPr>
            <a:spLocks noGrp="1"/>
          </p:cNvSpPr>
          <p:nvPr>
            <p:ph type="body" sz="quarter" idx="12" hasCustomPrompt="1"/>
          </p:nvPr>
        </p:nvSpPr>
        <p:spPr>
          <a:xfrm>
            <a:off x="459131" y="4014515"/>
            <a:ext cx="7551997" cy="400110"/>
          </a:xfrm>
          <a:prstGeom prst="rect">
            <a:avLst/>
          </a:prstGeom>
        </p:spPr>
        <p:txBody>
          <a:bodyPr wrap="square" lIns="108000">
            <a:spAutoFit/>
          </a:bodyPr>
          <a:lstStyle>
            <a:lvl1pPr marL="0" indent="0">
              <a:lnSpc>
                <a:spcPct val="100000"/>
              </a:lnSpc>
              <a:spcBef>
                <a:spcPts val="480"/>
              </a:spcBef>
              <a:buNone/>
              <a:defRPr sz="2000">
                <a:solidFill>
                  <a:schemeClr val="bg1"/>
                </a:solidFill>
                <a:latin typeface="Arial" panose="020B0604020202020204" pitchFamily="34" charset="0"/>
                <a:cs typeface="Arial"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Name of the speaker</a:t>
            </a:r>
          </a:p>
        </p:txBody>
      </p:sp>
      <p:cxnSp>
        <p:nvCxnSpPr>
          <p:cNvPr id="46" name="Connecteur droit 26">
            <a:extLst>
              <a:ext uri="{FF2B5EF4-FFF2-40B4-BE49-F238E27FC236}">
                <a16:creationId xmlns:a16="http://schemas.microsoft.com/office/drawing/2014/main" id="{D919C3F5-58B8-482D-BEAA-A218DE89B9C2}"/>
              </a:ext>
            </a:extLst>
          </p:cNvPr>
          <p:cNvCxnSpPr>
            <a:cxnSpLocks/>
          </p:cNvCxnSpPr>
          <p:nvPr userDrawn="1"/>
        </p:nvCxnSpPr>
        <p:spPr>
          <a:xfrm>
            <a:off x="571500" y="3933056"/>
            <a:ext cx="66396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2" name="Titre 1">
            <a:extLst>
              <a:ext uri="{FF2B5EF4-FFF2-40B4-BE49-F238E27FC236}">
                <a16:creationId xmlns:a16="http://schemas.microsoft.com/office/drawing/2014/main" id="{A4F0AD09-6A63-48F7-AAAE-03F1B970289E}"/>
              </a:ext>
            </a:extLst>
          </p:cNvPr>
          <p:cNvSpPr>
            <a:spLocks noGrp="1"/>
          </p:cNvSpPr>
          <p:nvPr>
            <p:ph type="ctrTitle" hasCustomPrompt="1"/>
          </p:nvPr>
        </p:nvSpPr>
        <p:spPr>
          <a:xfrm>
            <a:off x="459207" y="521852"/>
            <a:ext cx="7551997" cy="2475348"/>
          </a:xfrm>
          <a:prstGeom prst="rect">
            <a:avLst/>
          </a:prstGeom>
        </p:spPr>
        <p:txBody>
          <a:bodyPr lIns="72000" anchor="t">
            <a:normAutofit/>
          </a:bodyPr>
          <a:lstStyle>
            <a:lvl1pPr algn="l">
              <a:lnSpc>
                <a:spcPct val="80000"/>
              </a:lnSpc>
              <a:defRPr sz="6000" b="1" cap="all" spc="-200" baseline="0">
                <a:solidFill>
                  <a:schemeClr val="bg1"/>
                </a:solidFill>
                <a:latin typeface="Arial Black" panose="020B0A04020102020204" pitchFamily="34" charset="0"/>
              </a:defRPr>
            </a:lvl1pPr>
          </a:lstStyle>
          <a:p>
            <a:pPr lvl="0"/>
            <a:r>
              <a:rPr lang="en-GB" noProof="0" dirty="0"/>
              <a:t>Presentation title</a:t>
            </a:r>
          </a:p>
        </p:txBody>
      </p:sp>
      <p:sp>
        <p:nvSpPr>
          <p:cNvPr id="13" name="Espace réservé du texte 8">
            <a:extLst>
              <a:ext uri="{FF2B5EF4-FFF2-40B4-BE49-F238E27FC236}">
                <a16:creationId xmlns:a16="http://schemas.microsoft.com/office/drawing/2014/main" id="{D957F4FB-9556-4942-8182-7B7F45D32BEE}"/>
              </a:ext>
            </a:extLst>
          </p:cNvPr>
          <p:cNvSpPr>
            <a:spLocks noGrp="1"/>
          </p:cNvSpPr>
          <p:nvPr>
            <p:ph type="body" sz="quarter" idx="13" hasCustomPrompt="1"/>
          </p:nvPr>
        </p:nvSpPr>
        <p:spPr>
          <a:xfrm>
            <a:off x="459131" y="4458258"/>
            <a:ext cx="7551997" cy="307777"/>
          </a:xfrm>
          <a:prstGeom prst="rect">
            <a:avLst/>
          </a:prstGeom>
        </p:spPr>
        <p:txBody>
          <a:bodyPr wrap="square" lIns="108000">
            <a:spAutoFit/>
          </a:bodyPr>
          <a:lstStyle>
            <a:lvl1pPr>
              <a:lnSpc>
                <a:spcPct val="100000"/>
              </a:lnSpc>
              <a:spcBef>
                <a:spcPts val="336"/>
              </a:spcBef>
              <a:defRPr lang="en-GB" sz="1400" dirty="0">
                <a:solidFill>
                  <a:schemeClr val="bg1"/>
                </a:solidFill>
                <a:latin typeface="Arial" panose="020B0604020202020204" pitchFamily="34" charset="0"/>
              </a:defRPr>
            </a:lvl1pPr>
          </a:lstStyle>
          <a:p>
            <a:pPr marL="0" lvl="0" indent="0">
              <a:buNone/>
            </a:pPr>
            <a:r>
              <a:rPr lang="en-GB" noProof="0" dirty="0"/>
              <a:t>Date</a:t>
            </a:r>
          </a:p>
        </p:txBody>
      </p:sp>
      <p:sp>
        <p:nvSpPr>
          <p:cNvPr id="15" name="Cadre 7">
            <a:extLst>
              <a:ext uri="{FF2B5EF4-FFF2-40B4-BE49-F238E27FC236}">
                <a16:creationId xmlns:a16="http://schemas.microsoft.com/office/drawing/2014/main" id="{A6078041-4AB4-ED4C-876C-764ACD6FF22A}"/>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Tree>
    <p:extLst>
      <p:ext uri="{BB962C8B-B14F-4D97-AF65-F5344CB8AC3E}">
        <p14:creationId xmlns:p14="http://schemas.microsoft.com/office/powerpoint/2010/main" val="181764195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2_Front page">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7" name="Forme libre : forme 22">
            <a:extLst>
              <a:ext uri="{FF2B5EF4-FFF2-40B4-BE49-F238E27FC236}">
                <a16:creationId xmlns:a16="http://schemas.microsoft.com/office/drawing/2014/main" id="{3FE04B15-7014-4913-BFC9-8C72F19F2705}"/>
              </a:ext>
            </a:extLst>
          </p:cNvPr>
          <p:cNvSpPr/>
          <p:nvPr userDrawn="1"/>
        </p:nvSpPr>
        <p:spPr>
          <a:xfrm rot="18932423">
            <a:off x="-954765" y="1427043"/>
            <a:ext cx="5372804" cy="530454"/>
          </a:xfrm>
          <a:custGeom>
            <a:avLst/>
            <a:gdLst>
              <a:gd name="connsiteX0" fmla="*/ 4832249 w 5372804"/>
              <a:gd name="connsiteY0" fmla="*/ 0 h 530454"/>
              <a:gd name="connsiteX1" fmla="*/ 5372804 w 5372804"/>
              <a:gd name="connsiteY1" fmla="*/ 530454 h 530454"/>
              <a:gd name="connsiteX2" fmla="*/ 0 w 5372804"/>
              <a:gd name="connsiteY2" fmla="*/ 530454 h 530454"/>
              <a:gd name="connsiteX3" fmla="*/ 520541 w 5372804"/>
              <a:gd name="connsiteY3" fmla="*/ 0 h 530454"/>
            </a:gdLst>
            <a:ahLst/>
            <a:cxnLst>
              <a:cxn ang="0">
                <a:pos x="connsiteX0" y="connsiteY0"/>
              </a:cxn>
              <a:cxn ang="0">
                <a:pos x="connsiteX1" y="connsiteY1"/>
              </a:cxn>
              <a:cxn ang="0">
                <a:pos x="connsiteX2" y="connsiteY2"/>
              </a:cxn>
              <a:cxn ang="0">
                <a:pos x="connsiteX3" y="connsiteY3"/>
              </a:cxn>
            </a:cxnLst>
            <a:rect l="l" t="t" r="r" b="b"/>
            <a:pathLst>
              <a:path w="5372804" h="530454">
                <a:moveTo>
                  <a:pt x="4832249" y="0"/>
                </a:moveTo>
                <a:lnTo>
                  <a:pt x="5372804" y="530454"/>
                </a:lnTo>
                <a:lnTo>
                  <a:pt x="0" y="530454"/>
                </a:lnTo>
                <a:lnTo>
                  <a:pt x="520541"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38" name="Forme libre : forme 20">
            <a:extLst>
              <a:ext uri="{FF2B5EF4-FFF2-40B4-BE49-F238E27FC236}">
                <a16:creationId xmlns:a16="http://schemas.microsoft.com/office/drawing/2014/main" id="{456100B8-4A4C-4868-9D90-6769E8D2AA33}"/>
              </a:ext>
            </a:extLst>
          </p:cNvPr>
          <p:cNvSpPr/>
          <p:nvPr userDrawn="1"/>
        </p:nvSpPr>
        <p:spPr>
          <a:xfrm rot="18932423">
            <a:off x="-735098" y="889565"/>
            <a:ext cx="3838044" cy="530454"/>
          </a:xfrm>
          <a:custGeom>
            <a:avLst/>
            <a:gdLst>
              <a:gd name="connsiteX0" fmla="*/ 3297489 w 3838044"/>
              <a:gd name="connsiteY0" fmla="*/ 0 h 530454"/>
              <a:gd name="connsiteX1" fmla="*/ 3838044 w 3838044"/>
              <a:gd name="connsiteY1" fmla="*/ 530454 h 530454"/>
              <a:gd name="connsiteX2" fmla="*/ 0 w 3838044"/>
              <a:gd name="connsiteY2" fmla="*/ 530454 h 530454"/>
              <a:gd name="connsiteX3" fmla="*/ 520541 w 3838044"/>
              <a:gd name="connsiteY3" fmla="*/ 0 h 530454"/>
            </a:gdLst>
            <a:ahLst/>
            <a:cxnLst>
              <a:cxn ang="0">
                <a:pos x="connsiteX0" y="connsiteY0"/>
              </a:cxn>
              <a:cxn ang="0">
                <a:pos x="connsiteX1" y="connsiteY1"/>
              </a:cxn>
              <a:cxn ang="0">
                <a:pos x="connsiteX2" y="connsiteY2"/>
              </a:cxn>
              <a:cxn ang="0">
                <a:pos x="connsiteX3" y="connsiteY3"/>
              </a:cxn>
            </a:cxnLst>
            <a:rect l="l" t="t" r="r" b="b"/>
            <a:pathLst>
              <a:path w="3838044" h="530454">
                <a:moveTo>
                  <a:pt x="3297489" y="0"/>
                </a:moveTo>
                <a:lnTo>
                  <a:pt x="3838044" y="530454"/>
                </a:lnTo>
                <a:lnTo>
                  <a:pt x="0" y="530454"/>
                </a:lnTo>
                <a:lnTo>
                  <a:pt x="520541"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pic>
        <p:nvPicPr>
          <p:cNvPr id="39" name="Graphique 14">
            <a:extLst>
              <a:ext uri="{FF2B5EF4-FFF2-40B4-BE49-F238E27FC236}">
                <a16:creationId xmlns:a16="http://schemas.microsoft.com/office/drawing/2014/main" id="{0002BE8A-F806-4834-B56C-FEA5F8924DF6}"/>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983372" y="5821836"/>
            <a:ext cx="939784" cy="847524"/>
          </a:xfrm>
          <a:prstGeom prst="rect">
            <a:avLst/>
          </a:prstGeom>
        </p:spPr>
      </p:pic>
      <p:pic>
        <p:nvPicPr>
          <p:cNvPr id="40" name="Image 15" descr="Une image contenant objet&#10;&#10;Description générée automatiquement">
            <a:extLst>
              <a:ext uri="{FF2B5EF4-FFF2-40B4-BE49-F238E27FC236}">
                <a16:creationId xmlns:a16="http://schemas.microsoft.com/office/drawing/2014/main" id="{BB2F81E7-8E1B-4224-8D83-9C6A7FEF5537}"/>
              </a:ext>
            </a:extLst>
          </p:cNvPr>
          <p:cNvPicPr>
            <a:picLocks noChangeAspect="1"/>
          </p:cNvPicPr>
          <p:nvPr userDrawn="1"/>
        </p:nvPicPr>
        <p:blipFill rotWithShape="1">
          <a:blip r:embed="rId5" cstate="print">
            <a:biLevel thresh="25000"/>
            <a:extLst>
              <a:ext uri="{28A0092B-C50C-407E-A947-70E740481C1C}">
                <a14:useLocalDpi xmlns:a14="http://schemas.microsoft.com/office/drawing/2010/main" val="0"/>
              </a:ext>
            </a:extLst>
          </a:blip>
          <a:srcRect r="23242"/>
          <a:stretch/>
        </p:blipFill>
        <p:spPr>
          <a:xfrm>
            <a:off x="8003071" y="5986848"/>
            <a:ext cx="2802864" cy="649976"/>
          </a:xfrm>
          <a:prstGeom prst="rect">
            <a:avLst/>
          </a:prstGeom>
        </p:spPr>
      </p:pic>
      <p:sp>
        <p:nvSpPr>
          <p:cNvPr id="41" name="Sous-titre 2">
            <a:extLst>
              <a:ext uri="{FF2B5EF4-FFF2-40B4-BE49-F238E27FC236}">
                <a16:creationId xmlns:a16="http://schemas.microsoft.com/office/drawing/2014/main" id="{ED09B6BE-6198-44B1-9142-0B28613D2987}"/>
              </a:ext>
            </a:extLst>
          </p:cNvPr>
          <p:cNvSpPr>
            <a:spLocks noGrp="1"/>
          </p:cNvSpPr>
          <p:nvPr>
            <p:ph type="subTitle" idx="1" hasCustomPrompt="1"/>
          </p:nvPr>
        </p:nvSpPr>
        <p:spPr>
          <a:xfrm>
            <a:off x="459131" y="3001503"/>
            <a:ext cx="7551997" cy="461665"/>
          </a:xfrm>
          <a:prstGeom prst="rect">
            <a:avLst/>
          </a:prstGeom>
        </p:spPr>
        <p:txBody>
          <a:bodyPr wrap="square" lIns="108000" rIns="180000">
            <a:spAutoFit/>
          </a:bodyPr>
          <a:lstStyle>
            <a:lvl1pPr marL="0" indent="0" algn="l">
              <a:lnSpc>
                <a:spcPct val="100000"/>
              </a:lnSpc>
              <a:spcBef>
                <a:spcPts val="576"/>
              </a:spcBef>
              <a:buNone/>
              <a:defRPr sz="2400" b="1">
                <a:solidFill>
                  <a:schemeClr val="bg1"/>
                </a:solidFill>
                <a:latin typeface="Arial Black" panose="020B0A040201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GB" noProof="0"/>
              <a:t>Additional subtitle</a:t>
            </a:r>
          </a:p>
        </p:txBody>
      </p:sp>
      <p:sp>
        <p:nvSpPr>
          <p:cNvPr id="44" name="Espace réservé pour une image  9">
            <a:extLst>
              <a:ext uri="{FF2B5EF4-FFF2-40B4-BE49-F238E27FC236}">
                <a16:creationId xmlns:a16="http://schemas.microsoft.com/office/drawing/2014/main" id="{E256B8E8-F68E-497E-A6CF-14C787B136C7}"/>
              </a:ext>
            </a:extLst>
          </p:cNvPr>
          <p:cNvSpPr>
            <a:spLocks noGrp="1"/>
          </p:cNvSpPr>
          <p:nvPr>
            <p:ph type="pic" sz="quarter" idx="11" hasCustomPrompt="1"/>
          </p:nvPr>
        </p:nvSpPr>
        <p:spPr>
          <a:xfrm>
            <a:off x="574342" y="5302567"/>
            <a:ext cx="1814925" cy="914400"/>
          </a:xfrm>
          <a:prstGeom prst="rect">
            <a:avLst/>
          </a:prstGeom>
          <a:solidFill>
            <a:schemeClr val="bg1">
              <a:lumMod val="95000"/>
            </a:schemeClr>
          </a:solidFill>
        </p:spPr>
        <p:txBody>
          <a:bodyPr tIns="72000">
            <a:normAutofit/>
          </a:bodyPr>
          <a:lstStyle>
            <a:lvl1pPr marL="0" indent="0" algn="ctr">
              <a:lnSpc>
                <a:spcPct val="100000"/>
              </a:lnSpc>
              <a:spcBef>
                <a:spcPts val="264"/>
              </a:spcBef>
              <a:buNone/>
              <a:defRPr sz="1100">
                <a:solidFill>
                  <a:schemeClr val="tx1"/>
                </a:solidFill>
                <a:latin typeface="Arial" panose="020B0604020202020204" pitchFamily="34" charset="0"/>
                <a:cs typeface="Arial" panose="020B0604020202020204" pitchFamily="34" charset="0"/>
              </a:defRPr>
            </a:lvl1pPr>
          </a:lstStyle>
          <a:p>
            <a:r>
              <a:rPr lang="en-GB" dirty="0"/>
              <a:t>CUSTOMER'S LOGO</a:t>
            </a:r>
          </a:p>
        </p:txBody>
      </p:sp>
      <p:sp>
        <p:nvSpPr>
          <p:cNvPr id="45" name="Espace réservé du texte 8">
            <a:extLst>
              <a:ext uri="{FF2B5EF4-FFF2-40B4-BE49-F238E27FC236}">
                <a16:creationId xmlns:a16="http://schemas.microsoft.com/office/drawing/2014/main" id="{34D87F5E-86BE-4F94-AC25-DBBC59675543}"/>
              </a:ext>
            </a:extLst>
          </p:cNvPr>
          <p:cNvSpPr>
            <a:spLocks noGrp="1"/>
          </p:cNvSpPr>
          <p:nvPr>
            <p:ph type="body" sz="quarter" idx="12" hasCustomPrompt="1"/>
          </p:nvPr>
        </p:nvSpPr>
        <p:spPr>
          <a:xfrm>
            <a:off x="459131" y="4014515"/>
            <a:ext cx="7551997" cy="400110"/>
          </a:xfrm>
          <a:prstGeom prst="rect">
            <a:avLst/>
          </a:prstGeom>
        </p:spPr>
        <p:txBody>
          <a:bodyPr wrap="square" lIns="108000">
            <a:spAutoFit/>
          </a:bodyPr>
          <a:lstStyle>
            <a:lvl1pPr marL="0" indent="0">
              <a:lnSpc>
                <a:spcPct val="100000"/>
              </a:lnSpc>
              <a:spcBef>
                <a:spcPts val="480"/>
              </a:spcBef>
              <a:buNone/>
              <a:defRPr sz="2000">
                <a:solidFill>
                  <a:schemeClr val="bg1"/>
                </a:solidFill>
                <a:latin typeface="Arial" panose="020B0604020202020204" pitchFamily="34" charset="0"/>
                <a:cs typeface="Arial"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a:t>Name of the speaker</a:t>
            </a:r>
          </a:p>
        </p:txBody>
      </p:sp>
      <p:sp>
        <p:nvSpPr>
          <p:cNvPr id="42" name="Titre 1">
            <a:extLst>
              <a:ext uri="{FF2B5EF4-FFF2-40B4-BE49-F238E27FC236}">
                <a16:creationId xmlns:a16="http://schemas.microsoft.com/office/drawing/2014/main" id="{A4F0AD09-6A63-48F7-AAAE-03F1B970289E}"/>
              </a:ext>
            </a:extLst>
          </p:cNvPr>
          <p:cNvSpPr>
            <a:spLocks noGrp="1"/>
          </p:cNvSpPr>
          <p:nvPr>
            <p:ph type="ctrTitle" hasCustomPrompt="1"/>
          </p:nvPr>
        </p:nvSpPr>
        <p:spPr>
          <a:xfrm>
            <a:off x="459207" y="521852"/>
            <a:ext cx="7551997" cy="2475348"/>
          </a:xfrm>
          <a:prstGeom prst="rect">
            <a:avLst/>
          </a:prstGeom>
        </p:spPr>
        <p:txBody>
          <a:bodyPr lIns="72000" anchor="t">
            <a:normAutofit/>
          </a:bodyPr>
          <a:lstStyle>
            <a:lvl1pPr algn="l">
              <a:lnSpc>
                <a:spcPct val="80000"/>
              </a:lnSpc>
              <a:defRPr sz="6000" b="1" cap="all" spc="-200" baseline="0">
                <a:solidFill>
                  <a:schemeClr val="bg1"/>
                </a:solidFill>
                <a:latin typeface="Arial Black" panose="020B0A04020102020204" pitchFamily="34" charset="0"/>
              </a:defRPr>
            </a:lvl1pPr>
          </a:lstStyle>
          <a:p>
            <a:pPr lvl="0"/>
            <a:r>
              <a:rPr lang="en-GB" noProof="0"/>
              <a:t>Presentation title</a:t>
            </a:r>
          </a:p>
        </p:txBody>
      </p:sp>
      <p:sp>
        <p:nvSpPr>
          <p:cNvPr id="13" name="Espace réservé du texte 8">
            <a:extLst>
              <a:ext uri="{FF2B5EF4-FFF2-40B4-BE49-F238E27FC236}">
                <a16:creationId xmlns:a16="http://schemas.microsoft.com/office/drawing/2014/main" id="{D957F4FB-9556-4942-8182-7B7F45D32BEE}"/>
              </a:ext>
            </a:extLst>
          </p:cNvPr>
          <p:cNvSpPr>
            <a:spLocks noGrp="1"/>
          </p:cNvSpPr>
          <p:nvPr>
            <p:ph type="body" sz="quarter" idx="13" hasCustomPrompt="1"/>
          </p:nvPr>
        </p:nvSpPr>
        <p:spPr>
          <a:xfrm>
            <a:off x="459131" y="4458258"/>
            <a:ext cx="7551997" cy="307777"/>
          </a:xfrm>
          <a:prstGeom prst="rect">
            <a:avLst/>
          </a:prstGeom>
        </p:spPr>
        <p:txBody>
          <a:bodyPr wrap="square" lIns="108000">
            <a:spAutoFit/>
          </a:bodyPr>
          <a:lstStyle>
            <a:lvl1pPr>
              <a:lnSpc>
                <a:spcPct val="100000"/>
              </a:lnSpc>
              <a:spcBef>
                <a:spcPts val="336"/>
              </a:spcBef>
              <a:buFontTx/>
              <a:buNone/>
              <a:defRPr lang="en-GB" sz="1400" dirty="0">
                <a:solidFill>
                  <a:schemeClr val="bg1"/>
                </a:solidFill>
                <a:latin typeface="Arial" panose="020B0604020202020204" pitchFamily="34" charset="0"/>
              </a:defRPr>
            </a:lvl1pPr>
          </a:lstStyle>
          <a:p>
            <a:pPr marL="0" lvl="0" indent="0">
              <a:buNone/>
            </a:pPr>
            <a:r>
              <a:rPr lang="en-GB" noProof="0"/>
              <a:t>Date</a:t>
            </a:r>
          </a:p>
        </p:txBody>
      </p:sp>
      <p:sp>
        <p:nvSpPr>
          <p:cNvPr id="15" name="Cadre 7">
            <a:extLst>
              <a:ext uri="{FF2B5EF4-FFF2-40B4-BE49-F238E27FC236}">
                <a16:creationId xmlns:a16="http://schemas.microsoft.com/office/drawing/2014/main" id="{A6078041-4AB4-ED4C-876C-764ACD6FF22A}"/>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148243054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_white">
    <p:spTree>
      <p:nvGrpSpPr>
        <p:cNvPr id="1" name=""/>
        <p:cNvGrpSpPr/>
        <p:nvPr/>
      </p:nvGrpSpPr>
      <p:grpSpPr>
        <a:xfrm>
          <a:off x="0" y="0"/>
          <a:ext cx="0" cy="0"/>
          <a:chOff x="0" y="0"/>
          <a:chExt cx="0" cy="0"/>
        </a:xfrm>
      </p:grpSpPr>
      <p:sp>
        <p:nvSpPr>
          <p:cNvPr id="7" name="Zástupný symbol pro číslo snímku 5">
            <a:extLst>
              <a:ext uri="{FF2B5EF4-FFF2-40B4-BE49-F238E27FC236}">
                <a16:creationId xmlns:a16="http://schemas.microsoft.com/office/drawing/2014/main" id="{FD5E860C-4B49-49F8-BDBA-E5820723608D}"/>
              </a:ext>
            </a:extLst>
          </p:cNvPr>
          <p:cNvSpPr txBox="1">
            <a:spLocks/>
          </p:cNvSpPr>
          <p:nvPr userDrawn="1"/>
        </p:nvSpPr>
        <p:spPr>
          <a:xfrm>
            <a:off x="47328" y="6417332"/>
            <a:ext cx="2844800" cy="365125"/>
          </a:xfrm>
          <a:prstGeom prst="rect">
            <a:avLst/>
          </a:prstGeom>
        </p:spPr>
        <p:txBody>
          <a:bodyPr vert="horz" lIns="121920" tIns="60960" rIns="121920" bIns="60960" rtlCol="0" anchor="ctr"/>
          <a:lstStyle>
            <a:defPPr>
              <a:defRPr lang="cs-CZ"/>
            </a:defPPr>
            <a:lvl1pPr marL="0" algn="l" defTabSz="914400" rtl="0" eaLnBrk="1" latinLnBrk="0" hangingPunct="1">
              <a:defRPr sz="1200" kern="1200">
                <a:solidFill>
                  <a:srgbClr val="5F5F5F"/>
                </a:solidFill>
                <a:latin typeface="Calibri"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2DB900-4F27-419C-B2D8-AAC4EB8D73BD}" type="slidenum">
              <a:rPr lang="cs-CZ" sz="1200" smtClean="0">
                <a:solidFill>
                  <a:schemeClr val="bg1">
                    <a:lumMod val="50000"/>
                  </a:schemeClr>
                </a:solidFill>
                <a:latin typeface="+mn-lt"/>
              </a:rPr>
              <a:pPr/>
              <a:t>‹#›</a:t>
            </a:fld>
            <a:endParaRPr lang="cs-CZ" sz="1200" dirty="0">
              <a:solidFill>
                <a:schemeClr val="bg1">
                  <a:lumMod val="50000"/>
                </a:schemeClr>
              </a:solidFill>
              <a:latin typeface="+mn-lt"/>
            </a:endParaRPr>
          </a:p>
        </p:txBody>
      </p:sp>
      <p:sp>
        <p:nvSpPr>
          <p:cNvPr id="8" name="Zástupný nadpis 1">
            <a:extLst>
              <a:ext uri="{FF2B5EF4-FFF2-40B4-BE49-F238E27FC236}">
                <a16:creationId xmlns:a16="http://schemas.microsoft.com/office/drawing/2014/main" id="{9D4E53DC-BE8D-443A-A135-866C3F945121}"/>
              </a:ext>
            </a:extLst>
          </p:cNvPr>
          <p:cNvSpPr>
            <a:spLocks noGrp="1"/>
          </p:cNvSpPr>
          <p:nvPr>
            <p:ph type="title"/>
          </p:nvPr>
        </p:nvSpPr>
        <p:spPr>
          <a:xfrm>
            <a:off x="127590" y="123841"/>
            <a:ext cx="11934000" cy="486000"/>
          </a:xfrm>
          <a:prstGeom prst="rect">
            <a:avLst/>
          </a:prstGeom>
        </p:spPr>
        <p:txBody>
          <a:bodyPr vert="horz" lIns="91440" tIns="45720" rIns="91440" bIns="45720" rtlCol="0" anchor="ctr">
            <a:normAutofit/>
          </a:bodyPr>
          <a:lstStyle/>
          <a:p>
            <a:r>
              <a:rPr lang="cs-CZ" dirty="0"/>
              <a:t>SLIDE TITLE</a:t>
            </a:r>
          </a:p>
        </p:txBody>
      </p:sp>
    </p:spTree>
    <p:extLst>
      <p:ext uri="{BB962C8B-B14F-4D97-AF65-F5344CB8AC3E}">
        <p14:creationId xmlns:p14="http://schemas.microsoft.com/office/powerpoint/2010/main" val="1128353325"/>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_headline_white">
    <p:spTree>
      <p:nvGrpSpPr>
        <p:cNvPr id="1" name=""/>
        <p:cNvGrpSpPr/>
        <p:nvPr/>
      </p:nvGrpSpPr>
      <p:grpSpPr>
        <a:xfrm>
          <a:off x="0" y="0"/>
          <a:ext cx="0" cy="0"/>
          <a:chOff x="0" y="0"/>
          <a:chExt cx="0" cy="0"/>
        </a:xfrm>
      </p:grpSpPr>
      <p:sp>
        <p:nvSpPr>
          <p:cNvPr id="12" name="Zástupný text 11">
            <a:extLst>
              <a:ext uri="{FF2B5EF4-FFF2-40B4-BE49-F238E27FC236}">
                <a16:creationId xmlns:a16="http://schemas.microsoft.com/office/drawing/2014/main" id="{DE4CBFC7-D95F-6A46-98AC-DD08BE227443}"/>
              </a:ext>
            </a:extLst>
          </p:cNvPr>
          <p:cNvSpPr>
            <a:spLocks noGrp="1"/>
          </p:cNvSpPr>
          <p:nvPr>
            <p:ph type="body" sz="quarter" idx="10" hasCustomPrompt="1"/>
          </p:nvPr>
        </p:nvSpPr>
        <p:spPr>
          <a:xfrm>
            <a:off x="119336" y="605918"/>
            <a:ext cx="11953327" cy="662842"/>
          </a:xfrm>
          <a:prstGeom prst="rect">
            <a:avLst/>
          </a:prstGeom>
        </p:spPr>
        <p:txBody>
          <a:bodyPr vert="horz" lIns="90000" tIns="46800" rIns="90000" bIns="46800" rtlCol="0" anchor="t" anchorCtr="0">
            <a:noAutofit/>
          </a:bodyPr>
          <a:lstStyle>
            <a:lvl1pPr marL="0" marR="0" indent="-232828" algn="l" defTabSz="1219140" rtl="0" eaLnBrk="1" fontAlgn="auto" latinLnBrk="0" hangingPunct="1">
              <a:lnSpc>
                <a:spcPct val="100000"/>
              </a:lnSpc>
              <a:spcBef>
                <a:spcPct val="20000"/>
              </a:spcBef>
              <a:spcAft>
                <a:spcPts val="0"/>
              </a:spcAft>
              <a:buClrTx/>
              <a:buSzTx/>
              <a:buFont typeface="Arial" pitchFamily="34" charset="0"/>
              <a:buNone/>
              <a:tabLst/>
              <a:defRPr lang="cs-CZ" sz="1600" b="1" dirty="0" smtClean="0">
                <a:solidFill>
                  <a:schemeClr val="bg2"/>
                </a:solidFill>
                <a:latin typeface="Arial" panose="020B0604020202020204" pitchFamily="34" charset="0"/>
              </a:defRPr>
            </a:lvl1pPr>
            <a:lvl2pPr>
              <a:defRPr lang="cs-CZ" dirty="0" smtClean="0">
                <a:solidFill>
                  <a:schemeClr val="tx1"/>
                </a:solidFill>
                <a:latin typeface="+mn-lt"/>
                <a:cs typeface="+mn-cs"/>
              </a:defRPr>
            </a:lvl2pPr>
            <a:lvl3pPr>
              <a:defRPr lang="cs-CZ" dirty="0" smtClean="0">
                <a:solidFill>
                  <a:schemeClr val="tx1"/>
                </a:solidFill>
                <a:latin typeface="+mn-lt"/>
                <a:cs typeface="+mn-cs"/>
              </a:defRPr>
            </a:lvl3pPr>
            <a:lvl4pPr>
              <a:defRPr lang="cs-CZ" sz="2400" dirty="0" smtClean="0">
                <a:solidFill>
                  <a:schemeClr val="tx1"/>
                </a:solidFill>
                <a:latin typeface="+mn-lt"/>
                <a:cs typeface="+mn-cs"/>
              </a:defRPr>
            </a:lvl4pPr>
            <a:lvl5pPr>
              <a:defRPr lang="cs-CZ" sz="2400" dirty="0">
                <a:solidFill>
                  <a:schemeClr val="tx1"/>
                </a:solidFill>
                <a:latin typeface="+mn-lt"/>
                <a:cs typeface="+mn-cs"/>
              </a:defRPr>
            </a:lvl5pPr>
          </a:lstStyle>
          <a:p>
            <a:pPr marL="0" marR="0" lvl="0" indent="-232828" algn="l" defTabSz="1219140" rtl="0" eaLnBrk="1" fontAlgn="auto" latinLnBrk="0" hangingPunct="1">
              <a:lnSpc>
                <a:spcPct val="100000"/>
              </a:lnSpc>
              <a:spcBef>
                <a:spcPct val="20000"/>
              </a:spcBef>
              <a:spcAft>
                <a:spcPts val="0"/>
              </a:spcAft>
              <a:buClrTx/>
              <a:buSzTx/>
              <a:buFont typeface="Arial" pitchFamily="34" charset="0"/>
              <a:buNone/>
              <a:tabLst/>
              <a:defRPr/>
            </a:pPr>
            <a:r>
              <a:rPr lang="en-GB" noProof="0" dirty="0"/>
              <a:t>Headline</a:t>
            </a:r>
          </a:p>
        </p:txBody>
      </p:sp>
      <p:sp>
        <p:nvSpPr>
          <p:cNvPr id="5" name="Zástupný symbol pro číslo snímku 5">
            <a:extLst>
              <a:ext uri="{FF2B5EF4-FFF2-40B4-BE49-F238E27FC236}">
                <a16:creationId xmlns:a16="http://schemas.microsoft.com/office/drawing/2014/main" id="{30936354-406F-4DC5-A98E-771D11C5E628}"/>
              </a:ext>
            </a:extLst>
          </p:cNvPr>
          <p:cNvSpPr txBox="1">
            <a:spLocks/>
          </p:cNvSpPr>
          <p:nvPr userDrawn="1"/>
        </p:nvSpPr>
        <p:spPr>
          <a:xfrm>
            <a:off x="-12824" y="6453336"/>
            <a:ext cx="2844800" cy="365125"/>
          </a:xfrm>
          <a:prstGeom prst="rect">
            <a:avLst/>
          </a:prstGeom>
        </p:spPr>
        <p:txBody>
          <a:bodyPr vert="horz" lIns="121920" tIns="60960" rIns="121920" bIns="60960" rtlCol="0" anchor="ctr"/>
          <a:lstStyle>
            <a:defPPr>
              <a:defRPr lang="cs-CZ"/>
            </a:defPPr>
            <a:lvl1pPr marL="0" algn="l" defTabSz="914400" rtl="0" eaLnBrk="1" latinLnBrk="0" hangingPunct="1">
              <a:defRPr sz="1200" kern="1200">
                <a:solidFill>
                  <a:srgbClr val="5F5F5F"/>
                </a:solidFill>
                <a:latin typeface="Calibri"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2DB900-4F27-419C-B2D8-AAC4EB8D73BD}" type="slidenum">
              <a:rPr lang="cs-CZ" sz="1600" smtClean="0">
                <a:solidFill>
                  <a:schemeClr val="bg1">
                    <a:lumMod val="50000"/>
                  </a:schemeClr>
                </a:solidFill>
                <a:latin typeface="+mj-lt"/>
              </a:rPr>
              <a:pPr/>
              <a:t>‹#›</a:t>
            </a:fld>
            <a:endParaRPr lang="cs-CZ" sz="1600" dirty="0">
              <a:solidFill>
                <a:schemeClr val="bg1">
                  <a:lumMod val="50000"/>
                </a:schemeClr>
              </a:solidFill>
              <a:latin typeface="+mj-lt"/>
            </a:endParaRPr>
          </a:p>
        </p:txBody>
      </p:sp>
      <p:sp>
        <p:nvSpPr>
          <p:cNvPr id="6" name="Nadpis 1">
            <a:extLst>
              <a:ext uri="{FF2B5EF4-FFF2-40B4-BE49-F238E27FC236}">
                <a16:creationId xmlns:a16="http://schemas.microsoft.com/office/drawing/2014/main" id="{930A67F9-BF1A-4FA6-8D14-2FE0A4F8C4C6}"/>
              </a:ext>
            </a:extLst>
          </p:cNvPr>
          <p:cNvSpPr>
            <a:spLocks noGrp="1"/>
          </p:cNvSpPr>
          <p:nvPr>
            <p:ph type="title" hasCustomPrompt="1"/>
          </p:nvPr>
        </p:nvSpPr>
        <p:spPr>
          <a:xfrm>
            <a:off x="119336" y="115888"/>
            <a:ext cx="11953327" cy="454025"/>
          </a:xfrm>
        </p:spPr>
        <p:txBody>
          <a:bodyPr/>
          <a:lstStyle>
            <a:lvl1pPr>
              <a:defRPr>
                <a:solidFill>
                  <a:schemeClr val="tx2"/>
                </a:solidFill>
              </a:defRPr>
            </a:lvl1pPr>
          </a:lstStyle>
          <a:p>
            <a:r>
              <a:rPr lang="cs-CZ" dirty="0"/>
              <a:t>SLIDE TITLE</a:t>
            </a:r>
          </a:p>
        </p:txBody>
      </p:sp>
    </p:spTree>
    <p:extLst>
      <p:ext uri="{BB962C8B-B14F-4D97-AF65-F5344CB8AC3E}">
        <p14:creationId xmlns:p14="http://schemas.microsoft.com/office/powerpoint/2010/main" val="197974252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_text_white">
    <p:spTree>
      <p:nvGrpSpPr>
        <p:cNvPr id="1" name=""/>
        <p:cNvGrpSpPr/>
        <p:nvPr/>
      </p:nvGrpSpPr>
      <p:grpSpPr>
        <a:xfrm>
          <a:off x="0" y="0"/>
          <a:ext cx="0" cy="0"/>
          <a:chOff x="0" y="0"/>
          <a:chExt cx="0" cy="0"/>
        </a:xfrm>
      </p:grpSpPr>
      <p:sp>
        <p:nvSpPr>
          <p:cNvPr id="8" name="Zástupný symbol pro obsah 10">
            <a:extLst>
              <a:ext uri="{FF2B5EF4-FFF2-40B4-BE49-F238E27FC236}">
                <a16:creationId xmlns:a16="http://schemas.microsoft.com/office/drawing/2014/main" id="{CA6A2266-BF2A-4C84-80B0-AC22D7203215}"/>
              </a:ext>
            </a:extLst>
          </p:cNvPr>
          <p:cNvSpPr>
            <a:spLocks noGrp="1"/>
          </p:cNvSpPr>
          <p:nvPr>
            <p:ph sz="quarter" idx="19" hasCustomPrompt="1"/>
          </p:nvPr>
        </p:nvSpPr>
        <p:spPr>
          <a:xfrm>
            <a:off x="127591" y="764705"/>
            <a:ext cx="11934000" cy="5580533"/>
          </a:xfrm>
          <a:prstGeom prst="rect">
            <a:avLst/>
          </a:prstGeom>
        </p:spPr>
        <p:txBody>
          <a:bodyPr lIns="0" tIns="0" rIns="0" bIns="0"/>
          <a:lstStyle>
            <a:lvl1pPr marL="374650" indent="-285750">
              <a:lnSpc>
                <a:spcPct val="100000"/>
              </a:lnSpc>
              <a:spcBef>
                <a:spcPts val="432"/>
              </a:spcBef>
              <a:buFont typeface="Wingdings" panose="05000000000000000000" pitchFamily="2" charset="2"/>
              <a:buChar char="§"/>
              <a:tabLst/>
              <a:defRPr sz="1800">
                <a:solidFill>
                  <a:schemeClr val="tx1"/>
                </a:solidFill>
                <a:latin typeface="Arial" panose="020B0604020202020204" pitchFamily="34" charset="0"/>
                <a:cs typeface="Arial" panose="020B0604020202020204" pitchFamily="34" charset="0"/>
              </a:defRPr>
            </a:lvl1pPr>
            <a:lvl2pPr marL="642937" indent="-285750">
              <a:lnSpc>
                <a:spcPct val="100000"/>
              </a:lnSpc>
              <a:spcBef>
                <a:spcPts val="432"/>
              </a:spcBef>
              <a:buFont typeface="Arial" panose="020B0604020202020204" pitchFamily="34" charset="0"/>
              <a:buChar char="–"/>
              <a:tabLst>
                <a:tab pos="1343025" algn="l"/>
              </a:tabLst>
              <a:defRPr sz="1800">
                <a:solidFill>
                  <a:schemeClr val="tx1"/>
                </a:solidFill>
                <a:latin typeface="Arial" panose="020B0604020202020204" pitchFamily="34" charset="0"/>
                <a:cs typeface="Arial" panose="020B0604020202020204" pitchFamily="34" charset="0"/>
              </a:defRPr>
            </a:lvl2pPr>
            <a:lvl3pPr marL="1202207" indent="-239173">
              <a:buSzPct val="80000"/>
              <a:buFont typeface="Courier New" panose="02070309020205020404" pitchFamily="49" charset="0"/>
              <a:buChar char="o"/>
              <a:defRPr sz="1867">
                <a:solidFill>
                  <a:srgbClr val="404040"/>
                </a:solidFill>
                <a:latin typeface="Arial" panose="020B0604020202020204" pitchFamily="34" charset="0"/>
                <a:cs typeface="Arial" panose="020B0604020202020204" pitchFamily="34" charset="0"/>
              </a:defRPr>
            </a:lvl3pPr>
            <a:lvl4pPr marL="1667850" indent="-239173">
              <a:buSzPct val="90000"/>
              <a:defRPr sz="1600">
                <a:solidFill>
                  <a:srgbClr val="404040"/>
                </a:solidFill>
                <a:latin typeface="Arial" panose="020B0604020202020204" pitchFamily="34" charset="0"/>
                <a:cs typeface="Arial" panose="020B0604020202020204" pitchFamily="34" charset="0"/>
              </a:defRPr>
            </a:lvl4pPr>
            <a:lvl5pPr>
              <a:defRPr>
                <a:solidFill>
                  <a:srgbClr val="404040"/>
                </a:solidFill>
              </a:defRPr>
            </a:lvl5pPr>
          </a:lstStyle>
          <a:p>
            <a:pPr lvl="0"/>
            <a:r>
              <a:rPr lang="cs-CZ" dirty="0"/>
              <a:t>Klepnutím lze upravit styly předlohy textu.</a:t>
            </a:r>
          </a:p>
          <a:p>
            <a:pPr lvl="1"/>
            <a:r>
              <a:rPr lang="cs-CZ" dirty="0"/>
              <a:t>Druhá úroveň</a:t>
            </a:r>
          </a:p>
        </p:txBody>
      </p:sp>
      <p:sp>
        <p:nvSpPr>
          <p:cNvPr id="9" name="Zástupný symbol pro číslo snímku 5">
            <a:extLst>
              <a:ext uri="{FF2B5EF4-FFF2-40B4-BE49-F238E27FC236}">
                <a16:creationId xmlns:a16="http://schemas.microsoft.com/office/drawing/2014/main" id="{32C3F233-6D86-44EA-88A6-7C0DF09152CC}"/>
              </a:ext>
            </a:extLst>
          </p:cNvPr>
          <p:cNvSpPr txBox="1">
            <a:spLocks/>
          </p:cNvSpPr>
          <p:nvPr userDrawn="1"/>
        </p:nvSpPr>
        <p:spPr>
          <a:xfrm>
            <a:off x="47328" y="6417332"/>
            <a:ext cx="2844800" cy="365125"/>
          </a:xfrm>
          <a:prstGeom prst="rect">
            <a:avLst/>
          </a:prstGeom>
        </p:spPr>
        <p:txBody>
          <a:bodyPr vert="horz" lIns="121920" tIns="60960" rIns="121920" bIns="60960" rtlCol="0" anchor="ctr"/>
          <a:lstStyle>
            <a:defPPr>
              <a:defRPr lang="cs-CZ"/>
            </a:defPPr>
            <a:lvl1pPr marL="0" algn="l" defTabSz="914400" rtl="0" eaLnBrk="1" latinLnBrk="0" hangingPunct="1">
              <a:defRPr sz="1200" kern="1200">
                <a:solidFill>
                  <a:srgbClr val="5F5F5F"/>
                </a:solidFill>
                <a:latin typeface="Calibri"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2DB900-4F27-419C-B2D8-AAC4EB8D73BD}" type="slidenum">
              <a:rPr lang="cs-CZ" sz="1200" smtClean="0">
                <a:solidFill>
                  <a:schemeClr val="bg1">
                    <a:lumMod val="50000"/>
                  </a:schemeClr>
                </a:solidFill>
                <a:latin typeface="+mn-lt"/>
              </a:rPr>
              <a:pPr/>
              <a:t>‹#›</a:t>
            </a:fld>
            <a:endParaRPr lang="cs-CZ" sz="1200" dirty="0">
              <a:solidFill>
                <a:schemeClr val="bg1">
                  <a:lumMod val="50000"/>
                </a:schemeClr>
              </a:solidFill>
              <a:latin typeface="+mn-lt"/>
            </a:endParaRPr>
          </a:p>
        </p:txBody>
      </p:sp>
      <p:sp>
        <p:nvSpPr>
          <p:cNvPr id="10" name="Zástupný nadpis 1">
            <a:extLst>
              <a:ext uri="{FF2B5EF4-FFF2-40B4-BE49-F238E27FC236}">
                <a16:creationId xmlns:a16="http://schemas.microsoft.com/office/drawing/2014/main" id="{5A572D27-0EFE-4DA2-A740-E68865D3ABD5}"/>
              </a:ext>
            </a:extLst>
          </p:cNvPr>
          <p:cNvSpPr>
            <a:spLocks noGrp="1"/>
          </p:cNvSpPr>
          <p:nvPr>
            <p:ph type="title"/>
          </p:nvPr>
        </p:nvSpPr>
        <p:spPr>
          <a:xfrm>
            <a:off x="127590" y="123841"/>
            <a:ext cx="11934000" cy="486000"/>
          </a:xfrm>
          <a:prstGeom prst="rect">
            <a:avLst/>
          </a:prstGeom>
        </p:spPr>
        <p:txBody>
          <a:bodyPr vert="horz" lIns="91440" tIns="45720" rIns="91440" bIns="45720" rtlCol="0" anchor="ctr">
            <a:normAutofit/>
          </a:bodyPr>
          <a:lstStyle/>
          <a:p>
            <a:r>
              <a:rPr lang="cs-CZ" dirty="0"/>
              <a:t>SLIDE TITLE</a:t>
            </a:r>
          </a:p>
        </p:txBody>
      </p:sp>
    </p:spTree>
    <p:extLst>
      <p:ext uri="{BB962C8B-B14F-4D97-AF65-F5344CB8AC3E}">
        <p14:creationId xmlns:p14="http://schemas.microsoft.com/office/powerpoint/2010/main" val="735978524"/>
      </p:ext>
    </p:extLst>
  </p:cSld>
  <p:clrMapOvr>
    <a:masterClrMapping/>
  </p:clrMapOvr>
  <p:extLst>
    <p:ext uri="{DCECCB84-F9BA-43D5-87BE-67443E8EF086}">
      <p15:sldGuideLst xmlns:p15="http://schemas.microsoft.com/office/powerpoint/2012/main"/>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_headline_white">
    <p:spTree>
      <p:nvGrpSpPr>
        <p:cNvPr id="1" name=""/>
        <p:cNvGrpSpPr/>
        <p:nvPr/>
      </p:nvGrpSpPr>
      <p:grpSpPr>
        <a:xfrm>
          <a:off x="0" y="0"/>
          <a:ext cx="0" cy="0"/>
          <a:chOff x="0" y="0"/>
          <a:chExt cx="0" cy="0"/>
        </a:xfrm>
      </p:grpSpPr>
      <p:sp>
        <p:nvSpPr>
          <p:cNvPr id="8" name="Zástupný text 11">
            <a:extLst>
              <a:ext uri="{FF2B5EF4-FFF2-40B4-BE49-F238E27FC236}">
                <a16:creationId xmlns:a16="http://schemas.microsoft.com/office/drawing/2014/main" id="{D75B9138-CC83-4560-8013-7172DC0AD3F9}"/>
              </a:ext>
            </a:extLst>
          </p:cNvPr>
          <p:cNvSpPr>
            <a:spLocks noGrp="1"/>
          </p:cNvSpPr>
          <p:nvPr>
            <p:ph type="body" sz="quarter" idx="10" hasCustomPrompt="1"/>
          </p:nvPr>
        </p:nvSpPr>
        <p:spPr>
          <a:xfrm>
            <a:off x="127591" y="626028"/>
            <a:ext cx="11934000" cy="642385"/>
          </a:xfrm>
          <a:prstGeom prst="rect">
            <a:avLst/>
          </a:prstGeom>
        </p:spPr>
        <p:txBody>
          <a:bodyPr vert="horz" lIns="90000" tIns="46800" rIns="90000" bIns="46800" rtlCol="0" anchor="t" anchorCtr="0">
            <a:noAutofit/>
          </a:bodyPr>
          <a:lstStyle>
            <a:lvl1pPr marL="0" marR="0" indent="-232828" algn="l" defTabSz="1219140" rtl="0" eaLnBrk="1" fontAlgn="auto" latinLnBrk="0" hangingPunct="1">
              <a:lnSpc>
                <a:spcPct val="100000"/>
              </a:lnSpc>
              <a:spcBef>
                <a:spcPct val="20000"/>
              </a:spcBef>
              <a:spcAft>
                <a:spcPts val="0"/>
              </a:spcAft>
              <a:buClrTx/>
              <a:buSzTx/>
              <a:buFont typeface="Arial" pitchFamily="34" charset="0"/>
              <a:buNone/>
              <a:tabLst/>
              <a:defRPr lang="cs-CZ" sz="1600" b="1" dirty="0" smtClean="0">
                <a:solidFill>
                  <a:schemeClr val="bg2"/>
                </a:solidFill>
                <a:latin typeface="Arial" panose="020B0604020202020204" pitchFamily="34" charset="0"/>
              </a:defRPr>
            </a:lvl1pPr>
            <a:lvl2pPr>
              <a:defRPr lang="cs-CZ" dirty="0" smtClean="0">
                <a:solidFill>
                  <a:schemeClr val="tx1"/>
                </a:solidFill>
                <a:latin typeface="+mn-lt"/>
                <a:cs typeface="+mn-cs"/>
              </a:defRPr>
            </a:lvl2pPr>
            <a:lvl3pPr>
              <a:defRPr lang="cs-CZ" dirty="0" smtClean="0">
                <a:solidFill>
                  <a:schemeClr val="tx1"/>
                </a:solidFill>
                <a:latin typeface="+mn-lt"/>
                <a:cs typeface="+mn-cs"/>
              </a:defRPr>
            </a:lvl3pPr>
            <a:lvl4pPr>
              <a:defRPr lang="cs-CZ" sz="2400" dirty="0" smtClean="0">
                <a:solidFill>
                  <a:schemeClr val="tx1"/>
                </a:solidFill>
                <a:latin typeface="+mn-lt"/>
                <a:cs typeface="+mn-cs"/>
              </a:defRPr>
            </a:lvl4pPr>
            <a:lvl5pPr>
              <a:defRPr lang="cs-CZ" sz="2400" dirty="0">
                <a:solidFill>
                  <a:schemeClr val="tx1"/>
                </a:solidFill>
                <a:latin typeface="+mn-lt"/>
                <a:cs typeface="+mn-cs"/>
              </a:defRPr>
            </a:lvl5pPr>
          </a:lstStyle>
          <a:p>
            <a:pPr marL="0" marR="0" lvl="0" indent="-232828" algn="l" defTabSz="1219140" rtl="0" eaLnBrk="1" fontAlgn="auto" latinLnBrk="0" hangingPunct="1">
              <a:lnSpc>
                <a:spcPct val="100000"/>
              </a:lnSpc>
              <a:spcBef>
                <a:spcPct val="20000"/>
              </a:spcBef>
              <a:spcAft>
                <a:spcPts val="0"/>
              </a:spcAft>
              <a:buClrTx/>
              <a:buSzTx/>
              <a:buFont typeface="Arial" pitchFamily="34" charset="0"/>
              <a:buNone/>
              <a:tabLst/>
              <a:defRPr/>
            </a:pPr>
            <a:r>
              <a:rPr lang="en-GB" noProof="0" dirty="0"/>
              <a:t>Headline</a:t>
            </a:r>
          </a:p>
        </p:txBody>
      </p:sp>
      <p:sp>
        <p:nvSpPr>
          <p:cNvPr id="9" name="Zástupný symbol pro číslo snímku 5">
            <a:extLst>
              <a:ext uri="{FF2B5EF4-FFF2-40B4-BE49-F238E27FC236}">
                <a16:creationId xmlns:a16="http://schemas.microsoft.com/office/drawing/2014/main" id="{FDBD8B65-002E-457B-81D4-568AF849A79C}"/>
              </a:ext>
            </a:extLst>
          </p:cNvPr>
          <p:cNvSpPr txBox="1">
            <a:spLocks/>
          </p:cNvSpPr>
          <p:nvPr userDrawn="1"/>
        </p:nvSpPr>
        <p:spPr>
          <a:xfrm>
            <a:off x="47328" y="6417332"/>
            <a:ext cx="2844800" cy="365125"/>
          </a:xfrm>
          <a:prstGeom prst="rect">
            <a:avLst/>
          </a:prstGeom>
        </p:spPr>
        <p:txBody>
          <a:bodyPr vert="horz" lIns="121920" tIns="60960" rIns="121920" bIns="60960" rtlCol="0" anchor="ctr"/>
          <a:lstStyle>
            <a:defPPr>
              <a:defRPr lang="cs-CZ"/>
            </a:defPPr>
            <a:lvl1pPr marL="0" algn="l" defTabSz="914400" rtl="0" eaLnBrk="1" latinLnBrk="0" hangingPunct="1">
              <a:defRPr sz="1200" kern="1200">
                <a:solidFill>
                  <a:srgbClr val="5F5F5F"/>
                </a:solidFill>
                <a:latin typeface="Calibri"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2DB900-4F27-419C-B2D8-AAC4EB8D73BD}" type="slidenum">
              <a:rPr lang="cs-CZ" sz="1200" smtClean="0">
                <a:solidFill>
                  <a:schemeClr val="bg1">
                    <a:lumMod val="50000"/>
                  </a:schemeClr>
                </a:solidFill>
                <a:latin typeface="+mn-lt"/>
              </a:rPr>
              <a:pPr/>
              <a:t>‹#›</a:t>
            </a:fld>
            <a:endParaRPr lang="cs-CZ" sz="1200" dirty="0">
              <a:solidFill>
                <a:schemeClr val="bg1">
                  <a:lumMod val="50000"/>
                </a:schemeClr>
              </a:solidFill>
              <a:latin typeface="+mn-lt"/>
            </a:endParaRPr>
          </a:p>
        </p:txBody>
      </p:sp>
      <p:sp>
        <p:nvSpPr>
          <p:cNvPr id="11" name="Zástupný nadpis 1">
            <a:extLst>
              <a:ext uri="{FF2B5EF4-FFF2-40B4-BE49-F238E27FC236}">
                <a16:creationId xmlns:a16="http://schemas.microsoft.com/office/drawing/2014/main" id="{FB7DCFB9-985E-43F8-BAC9-BD2F23ADF11A}"/>
              </a:ext>
            </a:extLst>
          </p:cNvPr>
          <p:cNvSpPr>
            <a:spLocks noGrp="1"/>
          </p:cNvSpPr>
          <p:nvPr>
            <p:ph type="title"/>
          </p:nvPr>
        </p:nvSpPr>
        <p:spPr>
          <a:xfrm>
            <a:off x="127590" y="123841"/>
            <a:ext cx="11934000" cy="486000"/>
          </a:xfrm>
          <a:prstGeom prst="rect">
            <a:avLst/>
          </a:prstGeom>
        </p:spPr>
        <p:txBody>
          <a:bodyPr vert="horz" lIns="91440" tIns="45720" rIns="91440" bIns="45720" rtlCol="0" anchor="ctr">
            <a:normAutofit/>
          </a:bodyPr>
          <a:lstStyle/>
          <a:p>
            <a:r>
              <a:rPr lang="cs-CZ" dirty="0"/>
              <a:t>SLIDE TITLE</a:t>
            </a:r>
          </a:p>
        </p:txBody>
      </p:sp>
    </p:spTree>
    <p:extLst>
      <p:ext uri="{BB962C8B-B14F-4D97-AF65-F5344CB8AC3E}">
        <p14:creationId xmlns:p14="http://schemas.microsoft.com/office/powerpoint/2010/main" val="136664636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_headling_text_white">
    <p:spTree>
      <p:nvGrpSpPr>
        <p:cNvPr id="1" name=""/>
        <p:cNvGrpSpPr/>
        <p:nvPr/>
      </p:nvGrpSpPr>
      <p:grpSpPr>
        <a:xfrm>
          <a:off x="0" y="0"/>
          <a:ext cx="0" cy="0"/>
          <a:chOff x="0" y="0"/>
          <a:chExt cx="0" cy="0"/>
        </a:xfrm>
      </p:grpSpPr>
      <p:sp>
        <p:nvSpPr>
          <p:cNvPr id="4" name="Zástupný symbol pro obsah 10">
            <a:extLst>
              <a:ext uri="{FF2B5EF4-FFF2-40B4-BE49-F238E27FC236}">
                <a16:creationId xmlns:a16="http://schemas.microsoft.com/office/drawing/2014/main" id="{EDF33C54-350E-0D47-9B72-9C08487EAC1B}"/>
              </a:ext>
            </a:extLst>
          </p:cNvPr>
          <p:cNvSpPr>
            <a:spLocks noGrp="1"/>
          </p:cNvSpPr>
          <p:nvPr>
            <p:ph sz="quarter" idx="18" hasCustomPrompt="1"/>
          </p:nvPr>
        </p:nvSpPr>
        <p:spPr>
          <a:xfrm>
            <a:off x="127591" y="1355271"/>
            <a:ext cx="11934000" cy="4989967"/>
          </a:xfrm>
          <a:prstGeom prst="rect">
            <a:avLst/>
          </a:prstGeom>
        </p:spPr>
        <p:txBody>
          <a:bodyPr lIns="0" tIns="0" rIns="0" bIns="0"/>
          <a:lstStyle>
            <a:lvl1pPr marL="374650" indent="-285750">
              <a:lnSpc>
                <a:spcPct val="100000"/>
              </a:lnSpc>
              <a:spcBef>
                <a:spcPts val="432"/>
              </a:spcBef>
              <a:buFont typeface="Wingdings" panose="05000000000000000000" pitchFamily="2" charset="2"/>
              <a:buChar char="§"/>
              <a:tabLst/>
              <a:defRPr sz="1800">
                <a:solidFill>
                  <a:schemeClr val="tx1"/>
                </a:solidFill>
                <a:latin typeface="Arial" panose="020B0604020202020204" pitchFamily="34" charset="0"/>
                <a:cs typeface="Arial" panose="020B0604020202020204" pitchFamily="34" charset="0"/>
              </a:defRPr>
            </a:lvl1pPr>
            <a:lvl2pPr marL="642937" indent="-285750">
              <a:lnSpc>
                <a:spcPct val="100000"/>
              </a:lnSpc>
              <a:spcBef>
                <a:spcPts val="432"/>
              </a:spcBef>
              <a:buFont typeface="Arial" panose="020B0604020202020204" pitchFamily="34" charset="0"/>
              <a:buChar char="–"/>
              <a:tabLst>
                <a:tab pos="1343025" algn="l"/>
              </a:tabLst>
              <a:defRPr sz="1800">
                <a:solidFill>
                  <a:schemeClr val="tx1"/>
                </a:solidFill>
                <a:latin typeface="Arial" panose="020B0604020202020204" pitchFamily="34" charset="0"/>
                <a:cs typeface="Arial" panose="020B0604020202020204" pitchFamily="34" charset="0"/>
              </a:defRPr>
            </a:lvl2pPr>
            <a:lvl3pPr marL="1202207" indent="-239173">
              <a:buSzPct val="80000"/>
              <a:buFont typeface="Courier New" panose="02070309020205020404" pitchFamily="49" charset="0"/>
              <a:buChar char="o"/>
              <a:defRPr sz="1867">
                <a:solidFill>
                  <a:srgbClr val="404040"/>
                </a:solidFill>
                <a:latin typeface="Arial" panose="020B0604020202020204" pitchFamily="34" charset="0"/>
                <a:cs typeface="Arial" panose="020B0604020202020204" pitchFamily="34" charset="0"/>
              </a:defRPr>
            </a:lvl3pPr>
            <a:lvl4pPr marL="1667850" indent="-239173">
              <a:buSzPct val="90000"/>
              <a:defRPr sz="1600">
                <a:solidFill>
                  <a:srgbClr val="404040"/>
                </a:solidFill>
                <a:latin typeface="Arial" panose="020B0604020202020204" pitchFamily="34" charset="0"/>
                <a:cs typeface="Arial" panose="020B0604020202020204" pitchFamily="34" charset="0"/>
              </a:defRPr>
            </a:lvl4pPr>
            <a:lvl5pPr>
              <a:defRPr>
                <a:solidFill>
                  <a:srgbClr val="404040"/>
                </a:solidFill>
              </a:defRPr>
            </a:lvl5pPr>
          </a:lstStyle>
          <a:p>
            <a:pPr lvl="0"/>
            <a:r>
              <a:rPr lang="cs-CZ" dirty="0"/>
              <a:t>Klepnutím lze upravit styly předlohy textu.</a:t>
            </a:r>
          </a:p>
          <a:p>
            <a:pPr lvl="1"/>
            <a:r>
              <a:rPr lang="cs-CZ" dirty="0"/>
              <a:t>Druhá úroveň</a:t>
            </a:r>
          </a:p>
        </p:txBody>
      </p:sp>
      <p:sp>
        <p:nvSpPr>
          <p:cNvPr id="11" name="Zástupný symbol pro číslo snímku 5">
            <a:extLst>
              <a:ext uri="{FF2B5EF4-FFF2-40B4-BE49-F238E27FC236}">
                <a16:creationId xmlns:a16="http://schemas.microsoft.com/office/drawing/2014/main" id="{48B9EBD2-4EB8-4902-A465-C065CF478335}"/>
              </a:ext>
            </a:extLst>
          </p:cNvPr>
          <p:cNvSpPr txBox="1">
            <a:spLocks/>
          </p:cNvSpPr>
          <p:nvPr userDrawn="1"/>
        </p:nvSpPr>
        <p:spPr>
          <a:xfrm>
            <a:off x="47328" y="6417332"/>
            <a:ext cx="2844800" cy="365125"/>
          </a:xfrm>
          <a:prstGeom prst="rect">
            <a:avLst/>
          </a:prstGeom>
        </p:spPr>
        <p:txBody>
          <a:bodyPr vert="horz" lIns="121920" tIns="60960" rIns="121920" bIns="60960" rtlCol="0" anchor="ctr"/>
          <a:lstStyle>
            <a:defPPr>
              <a:defRPr lang="cs-CZ"/>
            </a:defPPr>
            <a:lvl1pPr marL="0" algn="l" defTabSz="914400" rtl="0" eaLnBrk="1" latinLnBrk="0" hangingPunct="1">
              <a:defRPr sz="1200" kern="1200">
                <a:solidFill>
                  <a:srgbClr val="5F5F5F"/>
                </a:solidFill>
                <a:latin typeface="Calibri"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2DB900-4F27-419C-B2D8-AAC4EB8D73BD}" type="slidenum">
              <a:rPr lang="cs-CZ" sz="1200" smtClean="0">
                <a:solidFill>
                  <a:schemeClr val="bg1">
                    <a:lumMod val="50000"/>
                  </a:schemeClr>
                </a:solidFill>
                <a:latin typeface="+mn-lt"/>
              </a:rPr>
              <a:pPr/>
              <a:t>‹#›</a:t>
            </a:fld>
            <a:endParaRPr lang="cs-CZ" sz="1200" dirty="0">
              <a:solidFill>
                <a:schemeClr val="bg1">
                  <a:lumMod val="50000"/>
                </a:schemeClr>
              </a:solidFill>
              <a:latin typeface="+mn-lt"/>
            </a:endParaRPr>
          </a:p>
        </p:txBody>
      </p:sp>
      <p:sp>
        <p:nvSpPr>
          <p:cNvPr id="12" name="Zástupný nadpis 1">
            <a:extLst>
              <a:ext uri="{FF2B5EF4-FFF2-40B4-BE49-F238E27FC236}">
                <a16:creationId xmlns:a16="http://schemas.microsoft.com/office/drawing/2014/main" id="{19F35C4A-73BC-408E-B5BD-D4506E1BA439}"/>
              </a:ext>
            </a:extLst>
          </p:cNvPr>
          <p:cNvSpPr>
            <a:spLocks noGrp="1"/>
          </p:cNvSpPr>
          <p:nvPr>
            <p:ph type="title"/>
          </p:nvPr>
        </p:nvSpPr>
        <p:spPr>
          <a:xfrm>
            <a:off x="127590" y="123841"/>
            <a:ext cx="11934000" cy="486000"/>
          </a:xfrm>
          <a:prstGeom prst="rect">
            <a:avLst/>
          </a:prstGeom>
        </p:spPr>
        <p:txBody>
          <a:bodyPr vert="horz" lIns="91440" tIns="45720" rIns="91440" bIns="45720" rtlCol="0" anchor="ctr">
            <a:normAutofit/>
          </a:bodyPr>
          <a:lstStyle/>
          <a:p>
            <a:r>
              <a:rPr lang="cs-CZ" dirty="0"/>
              <a:t>SLIDE TITLE</a:t>
            </a:r>
          </a:p>
        </p:txBody>
      </p:sp>
      <p:sp>
        <p:nvSpPr>
          <p:cNvPr id="13" name="Zástupný text 11">
            <a:extLst>
              <a:ext uri="{FF2B5EF4-FFF2-40B4-BE49-F238E27FC236}">
                <a16:creationId xmlns:a16="http://schemas.microsoft.com/office/drawing/2014/main" id="{EF09560A-B2DA-46D7-A56B-3D06EECF1B74}"/>
              </a:ext>
            </a:extLst>
          </p:cNvPr>
          <p:cNvSpPr>
            <a:spLocks noGrp="1"/>
          </p:cNvSpPr>
          <p:nvPr>
            <p:ph type="body" sz="quarter" idx="10" hasCustomPrompt="1"/>
          </p:nvPr>
        </p:nvSpPr>
        <p:spPr>
          <a:xfrm>
            <a:off x="127591" y="626028"/>
            <a:ext cx="11934000" cy="642385"/>
          </a:xfrm>
          <a:prstGeom prst="rect">
            <a:avLst/>
          </a:prstGeom>
        </p:spPr>
        <p:txBody>
          <a:bodyPr vert="horz" lIns="90000" tIns="46800" rIns="90000" bIns="46800" rtlCol="0" anchor="t" anchorCtr="0">
            <a:noAutofit/>
          </a:bodyPr>
          <a:lstStyle>
            <a:lvl1pPr marL="0" marR="0" indent="-232828" algn="l" defTabSz="1219140" rtl="0" eaLnBrk="1" fontAlgn="auto" latinLnBrk="0" hangingPunct="1">
              <a:lnSpc>
                <a:spcPct val="100000"/>
              </a:lnSpc>
              <a:spcBef>
                <a:spcPct val="20000"/>
              </a:spcBef>
              <a:spcAft>
                <a:spcPts val="0"/>
              </a:spcAft>
              <a:buClrTx/>
              <a:buSzTx/>
              <a:buFont typeface="Arial" pitchFamily="34" charset="0"/>
              <a:buNone/>
              <a:tabLst/>
              <a:defRPr lang="cs-CZ" sz="1600" b="1" dirty="0" smtClean="0">
                <a:solidFill>
                  <a:schemeClr val="bg2"/>
                </a:solidFill>
                <a:latin typeface="Arial" panose="020B0604020202020204" pitchFamily="34" charset="0"/>
              </a:defRPr>
            </a:lvl1pPr>
            <a:lvl2pPr>
              <a:defRPr lang="cs-CZ" dirty="0" smtClean="0">
                <a:solidFill>
                  <a:schemeClr val="tx1"/>
                </a:solidFill>
                <a:latin typeface="+mn-lt"/>
                <a:cs typeface="+mn-cs"/>
              </a:defRPr>
            </a:lvl2pPr>
            <a:lvl3pPr>
              <a:defRPr lang="cs-CZ" dirty="0" smtClean="0">
                <a:solidFill>
                  <a:schemeClr val="tx1"/>
                </a:solidFill>
                <a:latin typeface="+mn-lt"/>
                <a:cs typeface="+mn-cs"/>
              </a:defRPr>
            </a:lvl3pPr>
            <a:lvl4pPr>
              <a:defRPr lang="cs-CZ" sz="2400" dirty="0" smtClean="0">
                <a:solidFill>
                  <a:schemeClr val="tx1"/>
                </a:solidFill>
                <a:latin typeface="+mn-lt"/>
                <a:cs typeface="+mn-cs"/>
              </a:defRPr>
            </a:lvl4pPr>
            <a:lvl5pPr>
              <a:defRPr lang="cs-CZ" sz="2400" dirty="0">
                <a:solidFill>
                  <a:schemeClr val="tx1"/>
                </a:solidFill>
                <a:latin typeface="+mn-lt"/>
                <a:cs typeface="+mn-cs"/>
              </a:defRPr>
            </a:lvl5pPr>
          </a:lstStyle>
          <a:p>
            <a:pPr marL="0" marR="0" lvl="0" indent="-232828" algn="l" defTabSz="1219140" rtl="0" eaLnBrk="1" fontAlgn="auto" latinLnBrk="0" hangingPunct="1">
              <a:lnSpc>
                <a:spcPct val="100000"/>
              </a:lnSpc>
              <a:spcBef>
                <a:spcPct val="20000"/>
              </a:spcBef>
              <a:spcAft>
                <a:spcPts val="0"/>
              </a:spcAft>
              <a:buClrTx/>
              <a:buSzTx/>
              <a:buFont typeface="Arial" pitchFamily="34" charset="0"/>
              <a:buNone/>
              <a:tabLst/>
              <a:defRPr/>
            </a:pPr>
            <a:r>
              <a:rPr lang="en-GB" noProof="0" dirty="0"/>
              <a:t>Headline</a:t>
            </a:r>
          </a:p>
        </p:txBody>
      </p:sp>
    </p:spTree>
    <p:extLst>
      <p:ext uri="{BB962C8B-B14F-4D97-AF65-F5344CB8AC3E}">
        <p14:creationId xmlns:p14="http://schemas.microsoft.com/office/powerpoint/2010/main" val="67826671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_navy">
    <p:bg>
      <p:bgPr>
        <a:solidFill>
          <a:srgbClr val="002553"/>
        </a:solidFill>
        <a:effectLst/>
      </p:bgPr>
    </p:bg>
    <p:spTree>
      <p:nvGrpSpPr>
        <p:cNvPr id="1" name=""/>
        <p:cNvGrpSpPr/>
        <p:nvPr/>
      </p:nvGrpSpPr>
      <p:grpSpPr>
        <a:xfrm>
          <a:off x="0" y="0"/>
          <a:ext cx="0" cy="0"/>
          <a:chOff x="0" y="0"/>
          <a:chExt cx="0" cy="0"/>
        </a:xfrm>
      </p:grpSpPr>
      <p:sp>
        <p:nvSpPr>
          <p:cNvPr id="4" name="Cadre 7">
            <a:extLst>
              <a:ext uri="{FF2B5EF4-FFF2-40B4-BE49-F238E27FC236}">
                <a16:creationId xmlns:a16="http://schemas.microsoft.com/office/drawing/2014/main" id="{1F1D126F-25A9-9A48-9E2B-60AEA4CE039E}"/>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8" name="Zástupný symbol pro číslo snímku 5">
            <a:extLst>
              <a:ext uri="{FF2B5EF4-FFF2-40B4-BE49-F238E27FC236}">
                <a16:creationId xmlns:a16="http://schemas.microsoft.com/office/drawing/2014/main" id="{DE067373-992F-4DC6-BB5A-4CA5D60592E1}"/>
              </a:ext>
            </a:extLst>
          </p:cNvPr>
          <p:cNvSpPr txBox="1">
            <a:spLocks/>
          </p:cNvSpPr>
          <p:nvPr userDrawn="1"/>
        </p:nvSpPr>
        <p:spPr>
          <a:xfrm>
            <a:off x="47328" y="6417332"/>
            <a:ext cx="2844800" cy="365125"/>
          </a:xfrm>
          <a:prstGeom prst="rect">
            <a:avLst/>
          </a:prstGeom>
        </p:spPr>
        <p:txBody>
          <a:bodyPr vert="horz" lIns="121920" tIns="60960" rIns="121920" bIns="60960" rtlCol="0" anchor="ctr"/>
          <a:lstStyle>
            <a:defPPr>
              <a:defRPr lang="cs-CZ"/>
            </a:defPPr>
            <a:lvl1pPr marL="0" algn="l" defTabSz="914400" rtl="0" eaLnBrk="1" latinLnBrk="0" hangingPunct="1">
              <a:defRPr sz="1200" kern="1200">
                <a:solidFill>
                  <a:srgbClr val="5F5F5F"/>
                </a:solidFill>
                <a:latin typeface="Calibri"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2DB900-4F27-419C-B2D8-AAC4EB8D73BD}" type="slidenum">
              <a:rPr lang="cs-CZ" sz="1200" smtClean="0">
                <a:solidFill>
                  <a:schemeClr val="bg1"/>
                </a:solidFill>
                <a:latin typeface="+mn-lt"/>
              </a:rPr>
              <a:pPr/>
              <a:t>‹#›</a:t>
            </a:fld>
            <a:endParaRPr lang="cs-CZ" sz="1200" dirty="0">
              <a:solidFill>
                <a:schemeClr val="bg1"/>
              </a:solidFill>
              <a:latin typeface="+mn-lt"/>
            </a:endParaRPr>
          </a:p>
        </p:txBody>
      </p:sp>
      <p:sp>
        <p:nvSpPr>
          <p:cNvPr id="9" name="Zástupný nadpis 1">
            <a:extLst>
              <a:ext uri="{FF2B5EF4-FFF2-40B4-BE49-F238E27FC236}">
                <a16:creationId xmlns:a16="http://schemas.microsoft.com/office/drawing/2014/main" id="{909DE12B-B592-403A-8243-2E494B9E75BD}"/>
              </a:ext>
            </a:extLst>
          </p:cNvPr>
          <p:cNvSpPr>
            <a:spLocks noGrp="1"/>
          </p:cNvSpPr>
          <p:nvPr>
            <p:ph type="title"/>
          </p:nvPr>
        </p:nvSpPr>
        <p:spPr>
          <a:xfrm>
            <a:off x="127590" y="123841"/>
            <a:ext cx="11934000" cy="486000"/>
          </a:xfrm>
          <a:prstGeom prst="rect">
            <a:avLst/>
          </a:prstGeom>
        </p:spPr>
        <p:txBody>
          <a:bodyPr vert="horz" lIns="91440" tIns="45720" rIns="91440" bIns="45720" rtlCol="0" anchor="ctr">
            <a:normAutofit/>
          </a:bodyPr>
          <a:lstStyle>
            <a:lvl1pPr>
              <a:defRPr>
                <a:solidFill>
                  <a:schemeClr val="bg1"/>
                </a:solidFill>
              </a:defRPr>
            </a:lvl1pPr>
          </a:lstStyle>
          <a:p>
            <a:r>
              <a:rPr lang="cs-CZ" dirty="0"/>
              <a:t>SLIDE TITLE</a:t>
            </a:r>
          </a:p>
        </p:txBody>
      </p:sp>
    </p:spTree>
    <p:extLst>
      <p:ext uri="{BB962C8B-B14F-4D97-AF65-F5344CB8AC3E}">
        <p14:creationId xmlns:p14="http://schemas.microsoft.com/office/powerpoint/2010/main" val="201902192"/>
      </p:ext>
    </p:extLst>
  </p:cSld>
  <p:clrMapOvr>
    <a:masterClrMapping/>
  </p:clrMapOvr>
  <p:extLst>
    <p:ext uri="{DCECCB84-F9BA-43D5-87BE-67443E8EF086}">
      <p15:sldGuideLst xmlns:p15="http://schemas.microsoft.com/office/powerpoint/2012/main"/>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_text_navy">
    <p:bg>
      <p:bgPr>
        <a:solidFill>
          <a:srgbClr val="002553"/>
        </a:solidFill>
        <a:effectLst/>
      </p:bgPr>
    </p:bg>
    <p:spTree>
      <p:nvGrpSpPr>
        <p:cNvPr id="1" name=""/>
        <p:cNvGrpSpPr/>
        <p:nvPr/>
      </p:nvGrpSpPr>
      <p:grpSpPr>
        <a:xfrm>
          <a:off x="0" y="0"/>
          <a:ext cx="0" cy="0"/>
          <a:chOff x="0" y="0"/>
          <a:chExt cx="0" cy="0"/>
        </a:xfrm>
      </p:grpSpPr>
      <p:sp>
        <p:nvSpPr>
          <p:cNvPr id="11" name="Zástupný symbol pro obsah 10">
            <a:extLst>
              <a:ext uri="{FF2B5EF4-FFF2-40B4-BE49-F238E27FC236}">
                <a16:creationId xmlns:a16="http://schemas.microsoft.com/office/drawing/2014/main" id="{3AAA38DB-6D26-43F5-948F-5A3E7269C1C7}"/>
              </a:ext>
            </a:extLst>
          </p:cNvPr>
          <p:cNvSpPr>
            <a:spLocks noGrp="1"/>
          </p:cNvSpPr>
          <p:nvPr>
            <p:ph sz="quarter" idx="19" hasCustomPrompt="1"/>
          </p:nvPr>
        </p:nvSpPr>
        <p:spPr>
          <a:xfrm>
            <a:off x="127591" y="764705"/>
            <a:ext cx="11934000" cy="5580533"/>
          </a:xfrm>
          <a:prstGeom prst="rect">
            <a:avLst/>
          </a:prstGeom>
        </p:spPr>
        <p:txBody>
          <a:bodyPr lIns="0" tIns="0" rIns="0" bIns="0"/>
          <a:lstStyle>
            <a:lvl1pPr marL="374650" indent="-285750">
              <a:lnSpc>
                <a:spcPct val="100000"/>
              </a:lnSpc>
              <a:spcBef>
                <a:spcPts val="432"/>
              </a:spcBef>
              <a:buFont typeface="Wingdings" panose="05000000000000000000" pitchFamily="2" charset="2"/>
              <a:buChar char="§"/>
              <a:tabLst/>
              <a:defRPr sz="1800">
                <a:solidFill>
                  <a:schemeClr val="bg1"/>
                </a:solidFill>
                <a:latin typeface="Arial" panose="020B0604020202020204" pitchFamily="34" charset="0"/>
                <a:cs typeface="Arial" panose="020B0604020202020204" pitchFamily="34" charset="0"/>
              </a:defRPr>
            </a:lvl1pPr>
            <a:lvl2pPr marL="642937" indent="-285750">
              <a:lnSpc>
                <a:spcPct val="100000"/>
              </a:lnSpc>
              <a:spcBef>
                <a:spcPts val="432"/>
              </a:spcBef>
              <a:buFont typeface="Arial" panose="020B0604020202020204" pitchFamily="34" charset="0"/>
              <a:buChar char="–"/>
              <a:tabLst>
                <a:tab pos="1343025" algn="l"/>
              </a:tabLst>
              <a:defRPr sz="1800">
                <a:solidFill>
                  <a:schemeClr val="bg1"/>
                </a:solidFill>
                <a:latin typeface="Arial" panose="020B0604020202020204" pitchFamily="34" charset="0"/>
                <a:cs typeface="Arial" panose="020B0604020202020204" pitchFamily="34" charset="0"/>
              </a:defRPr>
            </a:lvl2pPr>
            <a:lvl3pPr marL="1202207" indent="-239173">
              <a:buSzPct val="80000"/>
              <a:buFont typeface="Courier New" panose="02070309020205020404" pitchFamily="49" charset="0"/>
              <a:buChar char="o"/>
              <a:defRPr sz="1867">
                <a:solidFill>
                  <a:srgbClr val="404040"/>
                </a:solidFill>
                <a:latin typeface="Arial" panose="020B0604020202020204" pitchFamily="34" charset="0"/>
                <a:cs typeface="Arial" panose="020B0604020202020204" pitchFamily="34" charset="0"/>
              </a:defRPr>
            </a:lvl3pPr>
            <a:lvl4pPr marL="1667850" indent="-239173">
              <a:buSzPct val="90000"/>
              <a:defRPr sz="1600">
                <a:solidFill>
                  <a:srgbClr val="404040"/>
                </a:solidFill>
                <a:latin typeface="Arial" panose="020B0604020202020204" pitchFamily="34" charset="0"/>
                <a:cs typeface="Arial" panose="020B0604020202020204" pitchFamily="34" charset="0"/>
              </a:defRPr>
            </a:lvl4pPr>
            <a:lvl5pPr>
              <a:defRPr>
                <a:solidFill>
                  <a:srgbClr val="404040"/>
                </a:solidFill>
              </a:defRPr>
            </a:lvl5pPr>
          </a:lstStyle>
          <a:p>
            <a:pPr lvl="0"/>
            <a:r>
              <a:rPr lang="cs-CZ" dirty="0"/>
              <a:t>Klepnutím lze upravit styly předlohy textu.</a:t>
            </a:r>
          </a:p>
          <a:p>
            <a:pPr lvl="1"/>
            <a:r>
              <a:rPr lang="cs-CZ" dirty="0"/>
              <a:t>Druhá úroveň</a:t>
            </a:r>
          </a:p>
        </p:txBody>
      </p:sp>
      <p:sp>
        <p:nvSpPr>
          <p:cNvPr id="14" name="Cadre 7">
            <a:extLst>
              <a:ext uri="{FF2B5EF4-FFF2-40B4-BE49-F238E27FC236}">
                <a16:creationId xmlns:a16="http://schemas.microsoft.com/office/drawing/2014/main" id="{048241AB-3104-4748-A476-1E2517C8C19A}"/>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9" name="Zástupný symbol pro číslo snímku 5">
            <a:extLst>
              <a:ext uri="{FF2B5EF4-FFF2-40B4-BE49-F238E27FC236}">
                <a16:creationId xmlns:a16="http://schemas.microsoft.com/office/drawing/2014/main" id="{21043B53-B1DE-41AB-B42E-89E061A17C86}"/>
              </a:ext>
            </a:extLst>
          </p:cNvPr>
          <p:cNvSpPr txBox="1">
            <a:spLocks/>
          </p:cNvSpPr>
          <p:nvPr userDrawn="1"/>
        </p:nvSpPr>
        <p:spPr>
          <a:xfrm>
            <a:off x="47328" y="6417332"/>
            <a:ext cx="2844800" cy="365125"/>
          </a:xfrm>
          <a:prstGeom prst="rect">
            <a:avLst/>
          </a:prstGeom>
        </p:spPr>
        <p:txBody>
          <a:bodyPr vert="horz" lIns="121920" tIns="60960" rIns="121920" bIns="60960" rtlCol="0" anchor="ctr"/>
          <a:lstStyle>
            <a:defPPr>
              <a:defRPr lang="cs-CZ"/>
            </a:defPPr>
            <a:lvl1pPr marL="0" algn="l" defTabSz="914400" rtl="0" eaLnBrk="1" latinLnBrk="0" hangingPunct="1">
              <a:defRPr sz="1200" kern="1200">
                <a:solidFill>
                  <a:srgbClr val="5F5F5F"/>
                </a:solidFill>
                <a:latin typeface="Calibri"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2DB900-4F27-419C-B2D8-AAC4EB8D73BD}" type="slidenum">
              <a:rPr lang="cs-CZ" sz="1200" smtClean="0">
                <a:solidFill>
                  <a:schemeClr val="bg1"/>
                </a:solidFill>
                <a:latin typeface="+mn-lt"/>
              </a:rPr>
              <a:pPr/>
              <a:t>‹#›</a:t>
            </a:fld>
            <a:endParaRPr lang="cs-CZ" sz="1200" dirty="0">
              <a:solidFill>
                <a:schemeClr val="bg1"/>
              </a:solidFill>
              <a:latin typeface="+mn-lt"/>
            </a:endParaRPr>
          </a:p>
        </p:txBody>
      </p:sp>
      <p:sp>
        <p:nvSpPr>
          <p:cNvPr id="10" name="Zástupný nadpis 1">
            <a:extLst>
              <a:ext uri="{FF2B5EF4-FFF2-40B4-BE49-F238E27FC236}">
                <a16:creationId xmlns:a16="http://schemas.microsoft.com/office/drawing/2014/main" id="{CDDFDD2A-4869-43E4-85C9-513A9BE48EBF}"/>
              </a:ext>
            </a:extLst>
          </p:cNvPr>
          <p:cNvSpPr>
            <a:spLocks noGrp="1"/>
          </p:cNvSpPr>
          <p:nvPr>
            <p:ph type="title"/>
          </p:nvPr>
        </p:nvSpPr>
        <p:spPr>
          <a:xfrm>
            <a:off x="127590" y="123841"/>
            <a:ext cx="11934000" cy="486000"/>
          </a:xfrm>
          <a:prstGeom prst="rect">
            <a:avLst/>
          </a:prstGeom>
        </p:spPr>
        <p:txBody>
          <a:bodyPr vert="horz" lIns="91440" tIns="45720" rIns="91440" bIns="45720" rtlCol="0" anchor="ctr">
            <a:normAutofit/>
          </a:bodyPr>
          <a:lstStyle>
            <a:lvl1pPr>
              <a:defRPr>
                <a:solidFill>
                  <a:schemeClr val="bg1"/>
                </a:solidFill>
              </a:defRPr>
            </a:lvl1pPr>
          </a:lstStyle>
          <a:p>
            <a:r>
              <a:rPr lang="cs-CZ" dirty="0"/>
              <a:t>SLIDE TITLE</a:t>
            </a:r>
          </a:p>
        </p:txBody>
      </p:sp>
    </p:spTree>
    <p:extLst>
      <p:ext uri="{BB962C8B-B14F-4D97-AF65-F5344CB8AC3E}">
        <p14:creationId xmlns:p14="http://schemas.microsoft.com/office/powerpoint/2010/main" val="1756175063"/>
      </p:ext>
    </p:extLst>
  </p:cSld>
  <p:clrMapOvr>
    <a:masterClrMapping/>
  </p:clrMapOvr>
  <p:extLst>
    <p:ext uri="{DCECCB84-F9BA-43D5-87BE-67443E8EF086}">
      <p15:sldGuideLst xmlns:p15="http://schemas.microsoft.com/office/powerpoint/2012/main"/>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_headline_navy">
    <p:bg>
      <p:bgPr>
        <a:solidFill>
          <a:srgbClr val="002553"/>
        </a:solidFill>
        <a:effectLst/>
      </p:bgPr>
    </p:bg>
    <p:spTree>
      <p:nvGrpSpPr>
        <p:cNvPr id="1" name=""/>
        <p:cNvGrpSpPr/>
        <p:nvPr/>
      </p:nvGrpSpPr>
      <p:grpSpPr>
        <a:xfrm>
          <a:off x="0" y="0"/>
          <a:ext cx="0" cy="0"/>
          <a:chOff x="0" y="0"/>
          <a:chExt cx="0" cy="0"/>
        </a:xfrm>
      </p:grpSpPr>
      <p:sp>
        <p:nvSpPr>
          <p:cNvPr id="4" name="Cadre 7">
            <a:extLst>
              <a:ext uri="{FF2B5EF4-FFF2-40B4-BE49-F238E27FC236}">
                <a16:creationId xmlns:a16="http://schemas.microsoft.com/office/drawing/2014/main" id="{1F1D126F-25A9-9A48-9E2B-60AEA4CE039E}"/>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1" name="Zástupný symbol pro číslo snímku 5">
            <a:extLst>
              <a:ext uri="{FF2B5EF4-FFF2-40B4-BE49-F238E27FC236}">
                <a16:creationId xmlns:a16="http://schemas.microsoft.com/office/drawing/2014/main" id="{C300C43C-3D53-4B44-AA6D-BF6CA8E53D49}"/>
              </a:ext>
            </a:extLst>
          </p:cNvPr>
          <p:cNvSpPr txBox="1">
            <a:spLocks/>
          </p:cNvSpPr>
          <p:nvPr userDrawn="1"/>
        </p:nvSpPr>
        <p:spPr>
          <a:xfrm>
            <a:off x="47328" y="6417332"/>
            <a:ext cx="2844800" cy="365125"/>
          </a:xfrm>
          <a:prstGeom prst="rect">
            <a:avLst/>
          </a:prstGeom>
        </p:spPr>
        <p:txBody>
          <a:bodyPr vert="horz" lIns="121920" tIns="60960" rIns="121920" bIns="60960" rtlCol="0" anchor="ctr"/>
          <a:lstStyle>
            <a:defPPr>
              <a:defRPr lang="cs-CZ"/>
            </a:defPPr>
            <a:lvl1pPr marL="0" algn="l" defTabSz="914400" rtl="0" eaLnBrk="1" latinLnBrk="0" hangingPunct="1">
              <a:defRPr sz="1200" kern="1200">
                <a:solidFill>
                  <a:srgbClr val="5F5F5F"/>
                </a:solidFill>
                <a:latin typeface="Calibri"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2DB900-4F27-419C-B2D8-AAC4EB8D73BD}" type="slidenum">
              <a:rPr lang="cs-CZ" sz="1200" smtClean="0">
                <a:solidFill>
                  <a:schemeClr val="bg1"/>
                </a:solidFill>
                <a:latin typeface="+mn-lt"/>
              </a:rPr>
              <a:pPr/>
              <a:t>‹#›</a:t>
            </a:fld>
            <a:endParaRPr lang="cs-CZ" sz="1200" dirty="0">
              <a:solidFill>
                <a:schemeClr val="bg1"/>
              </a:solidFill>
              <a:latin typeface="+mn-lt"/>
            </a:endParaRPr>
          </a:p>
        </p:txBody>
      </p:sp>
      <p:sp>
        <p:nvSpPr>
          <p:cNvPr id="12" name="Zástupný nadpis 1">
            <a:extLst>
              <a:ext uri="{FF2B5EF4-FFF2-40B4-BE49-F238E27FC236}">
                <a16:creationId xmlns:a16="http://schemas.microsoft.com/office/drawing/2014/main" id="{9955F9D6-7445-4E5B-AAAA-4AF90180619D}"/>
              </a:ext>
            </a:extLst>
          </p:cNvPr>
          <p:cNvSpPr>
            <a:spLocks noGrp="1"/>
          </p:cNvSpPr>
          <p:nvPr>
            <p:ph type="title"/>
          </p:nvPr>
        </p:nvSpPr>
        <p:spPr>
          <a:xfrm>
            <a:off x="127590" y="123841"/>
            <a:ext cx="11934000" cy="486000"/>
          </a:xfrm>
          <a:prstGeom prst="rect">
            <a:avLst/>
          </a:prstGeom>
        </p:spPr>
        <p:txBody>
          <a:bodyPr vert="horz" lIns="91440" tIns="45720" rIns="91440" bIns="45720" rtlCol="0" anchor="ctr">
            <a:normAutofit/>
          </a:bodyPr>
          <a:lstStyle>
            <a:lvl1pPr>
              <a:defRPr>
                <a:solidFill>
                  <a:schemeClr val="bg1"/>
                </a:solidFill>
              </a:defRPr>
            </a:lvl1pPr>
          </a:lstStyle>
          <a:p>
            <a:r>
              <a:rPr lang="cs-CZ" dirty="0"/>
              <a:t>SLIDE TITLE</a:t>
            </a:r>
          </a:p>
        </p:txBody>
      </p:sp>
      <p:sp>
        <p:nvSpPr>
          <p:cNvPr id="13" name="Zástupný text 11">
            <a:extLst>
              <a:ext uri="{FF2B5EF4-FFF2-40B4-BE49-F238E27FC236}">
                <a16:creationId xmlns:a16="http://schemas.microsoft.com/office/drawing/2014/main" id="{50E3508E-9631-4CCB-896C-19A94526847A}"/>
              </a:ext>
            </a:extLst>
          </p:cNvPr>
          <p:cNvSpPr>
            <a:spLocks noGrp="1"/>
          </p:cNvSpPr>
          <p:nvPr>
            <p:ph type="body" sz="quarter" idx="10" hasCustomPrompt="1"/>
          </p:nvPr>
        </p:nvSpPr>
        <p:spPr>
          <a:xfrm>
            <a:off x="127591" y="626028"/>
            <a:ext cx="11934000" cy="642385"/>
          </a:xfrm>
          <a:prstGeom prst="rect">
            <a:avLst/>
          </a:prstGeom>
        </p:spPr>
        <p:txBody>
          <a:bodyPr vert="horz" lIns="90000" tIns="46800" rIns="90000" bIns="46800" rtlCol="0" anchor="t" anchorCtr="0">
            <a:noAutofit/>
          </a:bodyPr>
          <a:lstStyle>
            <a:lvl1pPr marL="0" marR="0" indent="-232828" algn="l" defTabSz="1219140" rtl="0" eaLnBrk="1" fontAlgn="auto" latinLnBrk="0" hangingPunct="1">
              <a:lnSpc>
                <a:spcPct val="100000"/>
              </a:lnSpc>
              <a:spcBef>
                <a:spcPct val="20000"/>
              </a:spcBef>
              <a:spcAft>
                <a:spcPts val="0"/>
              </a:spcAft>
              <a:buClrTx/>
              <a:buSzTx/>
              <a:buFont typeface="Arial" pitchFamily="34" charset="0"/>
              <a:buNone/>
              <a:tabLst/>
              <a:defRPr lang="cs-CZ" sz="1600" b="1" dirty="0" smtClean="0">
                <a:solidFill>
                  <a:schemeClr val="bg2"/>
                </a:solidFill>
                <a:latin typeface="Arial" panose="020B0604020202020204" pitchFamily="34" charset="0"/>
              </a:defRPr>
            </a:lvl1pPr>
            <a:lvl2pPr>
              <a:defRPr lang="cs-CZ" dirty="0" smtClean="0">
                <a:solidFill>
                  <a:schemeClr val="tx1"/>
                </a:solidFill>
                <a:latin typeface="+mn-lt"/>
                <a:cs typeface="+mn-cs"/>
              </a:defRPr>
            </a:lvl2pPr>
            <a:lvl3pPr>
              <a:defRPr lang="cs-CZ" dirty="0" smtClean="0">
                <a:solidFill>
                  <a:schemeClr val="tx1"/>
                </a:solidFill>
                <a:latin typeface="+mn-lt"/>
                <a:cs typeface="+mn-cs"/>
              </a:defRPr>
            </a:lvl3pPr>
            <a:lvl4pPr>
              <a:defRPr lang="cs-CZ" sz="2400" dirty="0" smtClean="0">
                <a:solidFill>
                  <a:schemeClr val="tx1"/>
                </a:solidFill>
                <a:latin typeface="+mn-lt"/>
                <a:cs typeface="+mn-cs"/>
              </a:defRPr>
            </a:lvl4pPr>
            <a:lvl5pPr>
              <a:defRPr lang="cs-CZ" sz="2400" dirty="0">
                <a:solidFill>
                  <a:schemeClr val="tx1"/>
                </a:solidFill>
                <a:latin typeface="+mn-lt"/>
                <a:cs typeface="+mn-cs"/>
              </a:defRPr>
            </a:lvl5pPr>
          </a:lstStyle>
          <a:p>
            <a:pPr marL="0" marR="0" lvl="0" indent="-232828" algn="l" defTabSz="1219140" rtl="0" eaLnBrk="1" fontAlgn="auto" latinLnBrk="0" hangingPunct="1">
              <a:lnSpc>
                <a:spcPct val="100000"/>
              </a:lnSpc>
              <a:spcBef>
                <a:spcPct val="20000"/>
              </a:spcBef>
              <a:spcAft>
                <a:spcPts val="0"/>
              </a:spcAft>
              <a:buClrTx/>
              <a:buSzTx/>
              <a:buFont typeface="Arial" pitchFamily="34" charset="0"/>
              <a:buNone/>
              <a:tabLst/>
              <a:defRPr/>
            </a:pPr>
            <a:r>
              <a:rPr lang="en-GB" noProof="0" dirty="0"/>
              <a:t>Headline</a:t>
            </a:r>
          </a:p>
        </p:txBody>
      </p:sp>
    </p:spTree>
    <p:extLst>
      <p:ext uri="{BB962C8B-B14F-4D97-AF65-F5344CB8AC3E}">
        <p14:creationId xmlns:p14="http://schemas.microsoft.com/office/powerpoint/2010/main" val="281477197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_headling_text_navy">
    <p:bg>
      <p:bgPr>
        <a:solidFill>
          <a:srgbClr val="002553"/>
        </a:solidFill>
        <a:effectLst/>
      </p:bgPr>
    </p:bg>
    <p:spTree>
      <p:nvGrpSpPr>
        <p:cNvPr id="1" name=""/>
        <p:cNvGrpSpPr/>
        <p:nvPr/>
      </p:nvGrpSpPr>
      <p:grpSpPr>
        <a:xfrm>
          <a:off x="0" y="0"/>
          <a:ext cx="0" cy="0"/>
          <a:chOff x="0" y="0"/>
          <a:chExt cx="0" cy="0"/>
        </a:xfrm>
      </p:grpSpPr>
      <p:sp>
        <p:nvSpPr>
          <p:cNvPr id="4" name="Cadre 7">
            <a:extLst>
              <a:ext uri="{FF2B5EF4-FFF2-40B4-BE49-F238E27FC236}">
                <a16:creationId xmlns:a16="http://schemas.microsoft.com/office/drawing/2014/main" id="{1F1D126F-25A9-9A48-9E2B-60AEA4CE039E}"/>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0" name="Zástupný symbol pro obsah 10">
            <a:extLst>
              <a:ext uri="{FF2B5EF4-FFF2-40B4-BE49-F238E27FC236}">
                <a16:creationId xmlns:a16="http://schemas.microsoft.com/office/drawing/2014/main" id="{DDC4E762-56D8-4B3B-9A49-64654B96E335}"/>
              </a:ext>
            </a:extLst>
          </p:cNvPr>
          <p:cNvSpPr>
            <a:spLocks noGrp="1"/>
          </p:cNvSpPr>
          <p:nvPr>
            <p:ph sz="quarter" idx="18" hasCustomPrompt="1"/>
          </p:nvPr>
        </p:nvSpPr>
        <p:spPr>
          <a:xfrm>
            <a:off x="127591" y="1355271"/>
            <a:ext cx="11934000" cy="4989967"/>
          </a:xfrm>
          <a:prstGeom prst="rect">
            <a:avLst/>
          </a:prstGeom>
        </p:spPr>
        <p:txBody>
          <a:bodyPr lIns="0" tIns="0" rIns="0" bIns="0"/>
          <a:lstStyle>
            <a:lvl1pPr marL="374650" indent="-285750">
              <a:lnSpc>
                <a:spcPct val="100000"/>
              </a:lnSpc>
              <a:spcBef>
                <a:spcPts val="432"/>
              </a:spcBef>
              <a:buFont typeface="Wingdings" panose="05000000000000000000" pitchFamily="2" charset="2"/>
              <a:buChar char="§"/>
              <a:tabLst/>
              <a:defRPr sz="1800">
                <a:solidFill>
                  <a:schemeClr val="bg1"/>
                </a:solidFill>
                <a:latin typeface="Arial" panose="020B0604020202020204" pitchFamily="34" charset="0"/>
                <a:cs typeface="Arial" panose="020B0604020202020204" pitchFamily="34" charset="0"/>
              </a:defRPr>
            </a:lvl1pPr>
            <a:lvl2pPr marL="642937" indent="-285750">
              <a:lnSpc>
                <a:spcPct val="100000"/>
              </a:lnSpc>
              <a:spcBef>
                <a:spcPts val="432"/>
              </a:spcBef>
              <a:buFont typeface="Arial" panose="020B0604020202020204" pitchFamily="34" charset="0"/>
              <a:buChar char="–"/>
              <a:tabLst>
                <a:tab pos="1343025" algn="l"/>
              </a:tabLst>
              <a:defRPr sz="1800">
                <a:solidFill>
                  <a:schemeClr val="bg1"/>
                </a:solidFill>
                <a:latin typeface="Arial" panose="020B0604020202020204" pitchFamily="34" charset="0"/>
                <a:cs typeface="Arial" panose="020B0604020202020204" pitchFamily="34" charset="0"/>
              </a:defRPr>
            </a:lvl2pPr>
            <a:lvl3pPr marL="1202207" indent="-239173">
              <a:buSzPct val="80000"/>
              <a:buFont typeface="Courier New" panose="02070309020205020404" pitchFamily="49" charset="0"/>
              <a:buChar char="o"/>
              <a:defRPr sz="1867">
                <a:solidFill>
                  <a:srgbClr val="404040"/>
                </a:solidFill>
                <a:latin typeface="Arial" panose="020B0604020202020204" pitchFamily="34" charset="0"/>
                <a:cs typeface="Arial" panose="020B0604020202020204" pitchFamily="34" charset="0"/>
              </a:defRPr>
            </a:lvl3pPr>
            <a:lvl4pPr marL="1667850" indent="-239173">
              <a:buSzPct val="90000"/>
              <a:defRPr sz="1600">
                <a:solidFill>
                  <a:srgbClr val="404040"/>
                </a:solidFill>
                <a:latin typeface="Arial" panose="020B0604020202020204" pitchFamily="34" charset="0"/>
                <a:cs typeface="Arial" panose="020B0604020202020204" pitchFamily="34" charset="0"/>
              </a:defRPr>
            </a:lvl4pPr>
            <a:lvl5pPr>
              <a:defRPr>
                <a:solidFill>
                  <a:srgbClr val="404040"/>
                </a:solidFill>
              </a:defRPr>
            </a:lvl5pPr>
          </a:lstStyle>
          <a:p>
            <a:pPr lvl="0"/>
            <a:r>
              <a:rPr lang="cs-CZ" dirty="0"/>
              <a:t>Klepnutím lze upravit styly předlohy textu.</a:t>
            </a:r>
          </a:p>
          <a:p>
            <a:pPr lvl="1"/>
            <a:r>
              <a:rPr lang="cs-CZ" dirty="0"/>
              <a:t>Druhá úroveň</a:t>
            </a:r>
          </a:p>
        </p:txBody>
      </p:sp>
      <p:sp>
        <p:nvSpPr>
          <p:cNvPr id="13" name="Zástupný symbol pro číslo snímku 5">
            <a:extLst>
              <a:ext uri="{FF2B5EF4-FFF2-40B4-BE49-F238E27FC236}">
                <a16:creationId xmlns:a16="http://schemas.microsoft.com/office/drawing/2014/main" id="{CBE7C74D-C588-4E20-B5A3-EB628CAEE028}"/>
              </a:ext>
            </a:extLst>
          </p:cNvPr>
          <p:cNvSpPr txBox="1">
            <a:spLocks/>
          </p:cNvSpPr>
          <p:nvPr userDrawn="1"/>
        </p:nvSpPr>
        <p:spPr>
          <a:xfrm>
            <a:off x="47328" y="6417332"/>
            <a:ext cx="2844800" cy="365125"/>
          </a:xfrm>
          <a:prstGeom prst="rect">
            <a:avLst/>
          </a:prstGeom>
        </p:spPr>
        <p:txBody>
          <a:bodyPr vert="horz" lIns="121920" tIns="60960" rIns="121920" bIns="60960" rtlCol="0" anchor="ctr"/>
          <a:lstStyle>
            <a:defPPr>
              <a:defRPr lang="cs-CZ"/>
            </a:defPPr>
            <a:lvl1pPr marL="0" algn="l" defTabSz="914400" rtl="0" eaLnBrk="1" latinLnBrk="0" hangingPunct="1">
              <a:defRPr sz="1200" kern="1200">
                <a:solidFill>
                  <a:srgbClr val="5F5F5F"/>
                </a:solidFill>
                <a:latin typeface="Calibri"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2DB900-4F27-419C-B2D8-AAC4EB8D73BD}" type="slidenum">
              <a:rPr lang="cs-CZ" sz="1200" smtClean="0">
                <a:solidFill>
                  <a:schemeClr val="bg1"/>
                </a:solidFill>
                <a:latin typeface="+mn-lt"/>
              </a:rPr>
              <a:pPr/>
              <a:t>‹#›</a:t>
            </a:fld>
            <a:endParaRPr lang="cs-CZ" sz="1200" dirty="0">
              <a:solidFill>
                <a:schemeClr val="bg1"/>
              </a:solidFill>
              <a:latin typeface="+mn-lt"/>
            </a:endParaRPr>
          </a:p>
        </p:txBody>
      </p:sp>
      <p:sp>
        <p:nvSpPr>
          <p:cNvPr id="14" name="Zástupný nadpis 1">
            <a:extLst>
              <a:ext uri="{FF2B5EF4-FFF2-40B4-BE49-F238E27FC236}">
                <a16:creationId xmlns:a16="http://schemas.microsoft.com/office/drawing/2014/main" id="{8092B74C-9F23-438F-92F8-7351E6922635}"/>
              </a:ext>
            </a:extLst>
          </p:cNvPr>
          <p:cNvSpPr>
            <a:spLocks noGrp="1"/>
          </p:cNvSpPr>
          <p:nvPr>
            <p:ph type="title"/>
          </p:nvPr>
        </p:nvSpPr>
        <p:spPr>
          <a:xfrm>
            <a:off x="127590" y="123841"/>
            <a:ext cx="11934000" cy="486000"/>
          </a:xfrm>
          <a:prstGeom prst="rect">
            <a:avLst/>
          </a:prstGeom>
        </p:spPr>
        <p:txBody>
          <a:bodyPr vert="horz" lIns="91440" tIns="45720" rIns="91440" bIns="45720" rtlCol="0" anchor="ctr">
            <a:normAutofit/>
          </a:bodyPr>
          <a:lstStyle>
            <a:lvl1pPr>
              <a:defRPr>
                <a:solidFill>
                  <a:schemeClr val="bg1"/>
                </a:solidFill>
              </a:defRPr>
            </a:lvl1pPr>
          </a:lstStyle>
          <a:p>
            <a:r>
              <a:rPr lang="cs-CZ" dirty="0"/>
              <a:t>SLIDE TITLE</a:t>
            </a:r>
          </a:p>
        </p:txBody>
      </p:sp>
      <p:sp>
        <p:nvSpPr>
          <p:cNvPr id="15" name="Zástupný text 11">
            <a:extLst>
              <a:ext uri="{FF2B5EF4-FFF2-40B4-BE49-F238E27FC236}">
                <a16:creationId xmlns:a16="http://schemas.microsoft.com/office/drawing/2014/main" id="{4A2D4B60-D5DB-4E59-B9C5-BDED2AFBAEAD}"/>
              </a:ext>
            </a:extLst>
          </p:cNvPr>
          <p:cNvSpPr>
            <a:spLocks noGrp="1"/>
          </p:cNvSpPr>
          <p:nvPr>
            <p:ph type="body" sz="quarter" idx="10" hasCustomPrompt="1"/>
          </p:nvPr>
        </p:nvSpPr>
        <p:spPr>
          <a:xfrm>
            <a:off x="127591" y="626028"/>
            <a:ext cx="11934000" cy="642385"/>
          </a:xfrm>
          <a:prstGeom prst="rect">
            <a:avLst/>
          </a:prstGeom>
        </p:spPr>
        <p:txBody>
          <a:bodyPr vert="horz" lIns="90000" tIns="46800" rIns="90000" bIns="46800" rtlCol="0" anchor="t" anchorCtr="0">
            <a:noAutofit/>
          </a:bodyPr>
          <a:lstStyle>
            <a:lvl1pPr marL="0" marR="0" indent="-232828" algn="l" defTabSz="1219140" rtl="0" eaLnBrk="1" fontAlgn="auto" latinLnBrk="0" hangingPunct="1">
              <a:lnSpc>
                <a:spcPct val="100000"/>
              </a:lnSpc>
              <a:spcBef>
                <a:spcPct val="20000"/>
              </a:spcBef>
              <a:spcAft>
                <a:spcPts val="0"/>
              </a:spcAft>
              <a:buClrTx/>
              <a:buSzTx/>
              <a:buFont typeface="Arial" pitchFamily="34" charset="0"/>
              <a:buNone/>
              <a:tabLst/>
              <a:defRPr lang="cs-CZ" sz="1600" b="1" dirty="0" smtClean="0">
                <a:solidFill>
                  <a:schemeClr val="bg2"/>
                </a:solidFill>
                <a:latin typeface="Arial" panose="020B0604020202020204" pitchFamily="34" charset="0"/>
              </a:defRPr>
            </a:lvl1pPr>
            <a:lvl2pPr>
              <a:defRPr lang="cs-CZ" dirty="0" smtClean="0">
                <a:solidFill>
                  <a:schemeClr val="tx1"/>
                </a:solidFill>
                <a:latin typeface="+mn-lt"/>
                <a:cs typeface="+mn-cs"/>
              </a:defRPr>
            </a:lvl2pPr>
            <a:lvl3pPr>
              <a:defRPr lang="cs-CZ" dirty="0" smtClean="0">
                <a:solidFill>
                  <a:schemeClr val="tx1"/>
                </a:solidFill>
                <a:latin typeface="+mn-lt"/>
                <a:cs typeface="+mn-cs"/>
              </a:defRPr>
            </a:lvl3pPr>
            <a:lvl4pPr>
              <a:defRPr lang="cs-CZ" sz="2400" dirty="0" smtClean="0">
                <a:solidFill>
                  <a:schemeClr val="tx1"/>
                </a:solidFill>
                <a:latin typeface="+mn-lt"/>
                <a:cs typeface="+mn-cs"/>
              </a:defRPr>
            </a:lvl4pPr>
            <a:lvl5pPr>
              <a:defRPr lang="cs-CZ" sz="2400" dirty="0">
                <a:solidFill>
                  <a:schemeClr val="tx1"/>
                </a:solidFill>
                <a:latin typeface="+mn-lt"/>
                <a:cs typeface="+mn-cs"/>
              </a:defRPr>
            </a:lvl5pPr>
          </a:lstStyle>
          <a:p>
            <a:pPr marL="0" marR="0" lvl="0" indent="-232828" algn="l" defTabSz="1219140" rtl="0" eaLnBrk="1" fontAlgn="auto" latinLnBrk="0" hangingPunct="1">
              <a:lnSpc>
                <a:spcPct val="100000"/>
              </a:lnSpc>
              <a:spcBef>
                <a:spcPct val="20000"/>
              </a:spcBef>
              <a:spcAft>
                <a:spcPts val="0"/>
              </a:spcAft>
              <a:buClrTx/>
              <a:buSzTx/>
              <a:buFont typeface="Arial" pitchFamily="34" charset="0"/>
              <a:buNone/>
              <a:tabLst/>
              <a:defRPr/>
            </a:pPr>
            <a:r>
              <a:rPr lang="en-GB" noProof="0" dirty="0"/>
              <a:t>Headline</a:t>
            </a:r>
          </a:p>
        </p:txBody>
      </p:sp>
    </p:spTree>
    <p:extLst>
      <p:ext uri="{BB962C8B-B14F-4D97-AF65-F5344CB8AC3E}">
        <p14:creationId xmlns:p14="http://schemas.microsoft.com/office/powerpoint/2010/main" val="176919416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For_charts_title">
    <p:spTree>
      <p:nvGrpSpPr>
        <p:cNvPr id="1" name=""/>
        <p:cNvGrpSpPr/>
        <p:nvPr/>
      </p:nvGrpSpPr>
      <p:grpSpPr>
        <a:xfrm>
          <a:off x="0" y="0"/>
          <a:ext cx="0" cy="0"/>
          <a:chOff x="0" y="0"/>
          <a:chExt cx="0" cy="0"/>
        </a:xfrm>
      </p:grpSpPr>
      <p:sp>
        <p:nvSpPr>
          <p:cNvPr id="9" name="Zástupný symbol pro číslo snímku 5">
            <a:extLst>
              <a:ext uri="{FF2B5EF4-FFF2-40B4-BE49-F238E27FC236}">
                <a16:creationId xmlns:a16="http://schemas.microsoft.com/office/drawing/2014/main" id="{A46B841C-B512-4D08-AAEB-09BFAE8326D9}"/>
              </a:ext>
            </a:extLst>
          </p:cNvPr>
          <p:cNvSpPr txBox="1">
            <a:spLocks/>
          </p:cNvSpPr>
          <p:nvPr userDrawn="1"/>
        </p:nvSpPr>
        <p:spPr>
          <a:xfrm>
            <a:off x="47328" y="6417332"/>
            <a:ext cx="2844800" cy="365125"/>
          </a:xfrm>
          <a:prstGeom prst="rect">
            <a:avLst/>
          </a:prstGeom>
        </p:spPr>
        <p:txBody>
          <a:bodyPr vert="horz" lIns="121920" tIns="60960" rIns="121920" bIns="60960" rtlCol="0" anchor="ctr"/>
          <a:lstStyle>
            <a:defPPr>
              <a:defRPr lang="cs-CZ"/>
            </a:defPPr>
            <a:lvl1pPr marL="0" algn="l" defTabSz="914400" rtl="0" eaLnBrk="1" latinLnBrk="0" hangingPunct="1">
              <a:defRPr sz="1200" kern="1200">
                <a:solidFill>
                  <a:srgbClr val="5F5F5F"/>
                </a:solidFill>
                <a:latin typeface="Calibri"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2DB900-4F27-419C-B2D8-AAC4EB8D73BD}" type="slidenum">
              <a:rPr lang="cs-CZ" sz="1200" smtClean="0">
                <a:solidFill>
                  <a:schemeClr val="bg1">
                    <a:lumMod val="50000"/>
                  </a:schemeClr>
                </a:solidFill>
                <a:latin typeface="+mn-lt"/>
              </a:rPr>
              <a:pPr/>
              <a:t>‹#›</a:t>
            </a:fld>
            <a:endParaRPr lang="cs-CZ" sz="1200" dirty="0">
              <a:solidFill>
                <a:schemeClr val="bg1">
                  <a:lumMod val="50000"/>
                </a:schemeClr>
              </a:solidFill>
              <a:latin typeface="+mn-lt"/>
            </a:endParaRPr>
          </a:p>
        </p:txBody>
      </p:sp>
      <p:sp>
        <p:nvSpPr>
          <p:cNvPr id="10" name="Zástupný nadpis 1">
            <a:extLst>
              <a:ext uri="{FF2B5EF4-FFF2-40B4-BE49-F238E27FC236}">
                <a16:creationId xmlns:a16="http://schemas.microsoft.com/office/drawing/2014/main" id="{33799258-4236-4658-815F-E7080FA87980}"/>
              </a:ext>
            </a:extLst>
          </p:cNvPr>
          <p:cNvSpPr>
            <a:spLocks noGrp="1"/>
          </p:cNvSpPr>
          <p:nvPr>
            <p:ph type="title"/>
          </p:nvPr>
        </p:nvSpPr>
        <p:spPr>
          <a:xfrm>
            <a:off x="127590" y="123841"/>
            <a:ext cx="11934000" cy="486000"/>
          </a:xfrm>
          <a:prstGeom prst="rect">
            <a:avLst/>
          </a:prstGeom>
        </p:spPr>
        <p:txBody>
          <a:bodyPr vert="horz" lIns="91440" tIns="45720" rIns="91440" bIns="45720" rtlCol="0" anchor="ctr">
            <a:normAutofit/>
          </a:bodyPr>
          <a:lstStyle/>
          <a:p>
            <a:r>
              <a:rPr lang="cs-CZ" dirty="0"/>
              <a:t>SLIDE TITLE</a:t>
            </a:r>
          </a:p>
        </p:txBody>
      </p:sp>
      <p:sp>
        <p:nvSpPr>
          <p:cNvPr id="12" name="Text Placeholder 6">
            <a:extLst>
              <a:ext uri="{FF2B5EF4-FFF2-40B4-BE49-F238E27FC236}">
                <a16:creationId xmlns:a16="http://schemas.microsoft.com/office/drawing/2014/main" id="{5C6B3171-7812-4680-876B-115FFA49D08F}"/>
              </a:ext>
            </a:extLst>
          </p:cNvPr>
          <p:cNvSpPr>
            <a:spLocks noGrp="1"/>
          </p:cNvSpPr>
          <p:nvPr>
            <p:ph type="body" sz="quarter" idx="16" hasCustomPrompt="1"/>
          </p:nvPr>
        </p:nvSpPr>
        <p:spPr>
          <a:xfrm>
            <a:off x="517289" y="6025232"/>
            <a:ext cx="10692049" cy="153888"/>
          </a:xfrm>
          <a:prstGeom prst="rect">
            <a:avLst/>
          </a:prstGeom>
        </p:spPr>
        <p:txBody>
          <a:bodyPr wrap="square" lIns="0" tIns="0" rIns="0" bIns="0" anchor="t" anchorCtr="0">
            <a:spAutoFit/>
          </a:bodyPr>
          <a:lstStyle>
            <a:lvl1pPr marL="0" indent="0">
              <a:lnSpc>
                <a:spcPct val="100000"/>
              </a:lnSpc>
              <a:spcBef>
                <a:spcPts val="0"/>
              </a:spcBef>
              <a:buNone/>
              <a:defRPr sz="1000" i="1">
                <a:solidFill>
                  <a:schemeClr val="bg1">
                    <a:lumMod val="50000"/>
                  </a:schemeClr>
                </a:solidFill>
                <a:latin typeface="Arial" panose="020B0604020202020204"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dirty="0"/>
              <a:t>Click to edit Master text styles</a:t>
            </a:r>
          </a:p>
        </p:txBody>
      </p:sp>
    </p:spTree>
    <p:extLst>
      <p:ext uri="{BB962C8B-B14F-4D97-AF65-F5344CB8AC3E}">
        <p14:creationId xmlns:p14="http://schemas.microsoft.com/office/powerpoint/2010/main" val="130976826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For_charts_title_headline">
    <p:spTree>
      <p:nvGrpSpPr>
        <p:cNvPr id="1" name=""/>
        <p:cNvGrpSpPr/>
        <p:nvPr/>
      </p:nvGrpSpPr>
      <p:grpSpPr>
        <a:xfrm>
          <a:off x="0" y="0"/>
          <a:ext cx="0" cy="0"/>
          <a:chOff x="0" y="0"/>
          <a:chExt cx="0" cy="0"/>
        </a:xfrm>
      </p:grpSpPr>
      <p:sp>
        <p:nvSpPr>
          <p:cNvPr id="10" name="Zástupný symbol pro číslo snímku 5">
            <a:extLst>
              <a:ext uri="{FF2B5EF4-FFF2-40B4-BE49-F238E27FC236}">
                <a16:creationId xmlns:a16="http://schemas.microsoft.com/office/drawing/2014/main" id="{64E8F316-F2EE-49A3-8438-91B59E3E2B5E}"/>
              </a:ext>
            </a:extLst>
          </p:cNvPr>
          <p:cNvSpPr txBox="1">
            <a:spLocks/>
          </p:cNvSpPr>
          <p:nvPr userDrawn="1"/>
        </p:nvSpPr>
        <p:spPr>
          <a:xfrm>
            <a:off x="47328" y="6417332"/>
            <a:ext cx="2844800" cy="365125"/>
          </a:xfrm>
          <a:prstGeom prst="rect">
            <a:avLst/>
          </a:prstGeom>
        </p:spPr>
        <p:txBody>
          <a:bodyPr vert="horz" lIns="121920" tIns="60960" rIns="121920" bIns="60960" rtlCol="0" anchor="ctr"/>
          <a:lstStyle>
            <a:defPPr>
              <a:defRPr lang="cs-CZ"/>
            </a:defPPr>
            <a:lvl1pPr marL="0" algn="l" defTabSz="914400" rtl="0" eaLnBrk="1" latinLnBrk="0" hangingPunct="1">
              <a:defRPr sz="1200" kern="1200">
                <a:solidFill>
                  <a:srgbClr val="5F5F5F"/>
                </a:solidFill>
                <a:latin typeface="Calibri"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2DB900-4F27-419C-B2D8-AAC4EB8D73BD}" type="slidenum">
              <a:rPr lang="cs-CZ" sz="1200" smtClean="0">
                <a:solidFill>
                  <a:schemeClr val="bg1">
                    <a:lumMod val="50000"/>
                  </a:schemeClr>
                </a:solidFill>
                <a:latin typeface="+mn-lt"/>
              </a:rPr>
              <a:pPr/>
              <a:t>‹#›</a:t>
            </a:fld>
            <a:endParaRPr lang="cs-CZ" sz="1200" dirty="0">
              <a:solidFill>
                <a:schemeClr val="bg1">
                  <a:lumMod val="50000"/>
                </a:schemeClr>
              </a:solidFill>
              <a:latin typeface="+mn-lt"/>
            </a:endParaRPr>
          </a:p>
        </p:txBody>
      </p:sp>
      <p:sp>
        <p:nvSpPr>
          <p:cNvPr id="11" name="Zástupný nadpis 1">
            <a:extLst>
              <a:ext uri="{FF2B5EF4-FFF2-40B4-BE49-F238E27FC236}">
                <a16:creationId xmlns:a16="http://schemas.microsoft.com/office/drawing/2014/main" id="{1304360A-A1E8-449E-A7C8-198584CC33E4}"/>
              </a:ext>
            </a:extLst>
          </p:cNvPr>
          <p:cNvSpPr>
            <a:spLocks noGrp="1"/>
          </p:cNvSpPr>
          <p:nvPr>
            <p:ph type="title"/>
          </p:nvPr>
        </p:nvSpPr>
        <p:spPr>
          <a:xfrm>
            <a:off x="127590" y="123841"/>
            <a:ext cx="11934000" cy="486000"/>
          </a:xfrm>
          <a:prstGeom prst="rect">
            <a:avLst/>
          </a:prstGeom>
        </p:spPr>
        <p:txBody>
          <a:bodyPr vert="horz" lIns="91440" tIns="45720" rIns="91440" bIns="45720" rtlCol="0" anchor="ctr">
            <a:normAutofit/>
          </a:bodyPr>
          <a:lstStyle/>
          <a:p>
            <a:r>
              <a:rPr lang="cs-CZ" dirty="0"/>
              <a:t>SLIDE TITLE</a:t>
            </a:r>
          </a:p>
        </p:txBody>
      </p:sp>
      <p:sp>
        <p:nvSpPr>
          <p:cNvPr id="16" name="Text Placeholder 6">
            <a:extLst>
              <a:ext uri="{FF2B5EF4-FFF2-40B4-BE49-F238E27FC236}">
                <a16:creationId xmlns:a16="http://schemas.microsoft.com/office/drawing/2014/main" id="{8F4A47D0-AA52-4488-BD10-1A3F4CB02B04}"/>
              </a:ext>
            </a:extLst>
          </p:cNvPr>
          <p:cNvSpPr>
            <a:spLocks noGrp="1"/>
          </p:cNvSpPr>
          <p:nvPr>
            <p:ph type="body" sz="quarter" idx="16" hasCustomPrompt="1"/>
          </p:nvPr>
        </p:nvSpPr>
        <p:spPr>
          <a:xfrm>
            <a:off x="517289" y="6025232"/>
            <a:ext cx="10692049" cy="153888"/>
          </a:xfrm>
          <a:prstGeom prst="rect">
            <a:avLst/>
          </a:prstGeom>
        </p:spPr>
        <p:txBody>
          <a:bodyPr wrap="square" lIns="0" tIns="0" rIns="0" bIns="0" anchor="t" anchorCtr="0">
            <a:spAutoFit/>
          </a:bodyPr>
          <a:lstStyle>
            <a:lvl1pPr marL="0" indent="0">
              <a:lnSpc>
                <a:spcPct val="100000"/>
              </a:lnSpc>
              <a:spcBef>
                <a:spcPts val="0"/>
              </a:spcBef>
              <a:buNone/>
              <a:defRPr sz="1000" i="1">
                <a:solidFill>
                  <a:schemeClr val="bg1">
                    <a:lumMod val="50000"/>
                  </a:schemeClr>
                </a:solidFill>
                <a:latin typeface="Arial" panose="020B0604020202020204"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dirty="0"/>
              <a:t>Click to edit Master text styles</a:t>
            </a:r>
          </a:p>
        </p:txBody>
      </p:sp>
      <p:sp>
        <p:nvSpPr>
          <p:cNvPr id="17" name="Zástupný text 11">
            <a:extLst>
              <a:ext uri="{FF2B5EF4-FFF2-40B4-BE49-F238E27FC236}">
                <a16:creationId xmlns:a16="http://schemas.microsoft.com/office/drawing/2014/main" id="{A1B5BF6E-DF2C-4C30-A85A-D728340BB368}"/>
              </a:ext>
            </a:extLst>
          </p:cNvPr>
          <p:cNvSpPr>
            <a:spLocks noGrp="1"/>
          </p:cNvSpPr>
          <p:nvPr>
            <p:ph type="body" sz="quarter" idx="10" hasCustomPrompt="1"/>
          </p:nvPr>
        </p:nvSpPr>
        <p:spPr>
          <a:xfrm>
            <a:off x="127591" y="626028"/>
            <a:ext cx="11934000" cy="642385"/>
          </a:xfrm>
          <a:prstGeom prst="rect">
            <a:avLst/>
          </a:prstGeom>
        </p:spPr>
        <p:txBody>
          <a:bodyPr vert="horz" lIns="90000" tIns="46800" rIns="90000" bIns="46800" rtlCol="0" anchor="t" anchorCtr="0">
            <a:noAutofit/>
          </a:bodyPr>
          <a:lstStyle>
            <a:lvl1pPr marL="0" marR="0" indent="-232828" algn="l" defTabSz="1219140" rtl="0" eaLnBrk="1" fontAlgn="auto" latinLnBrk="0" hangingPunct="1">
              <a:lnSpc>
                <a:spcPct val="100000"/>
              </a:lnSpc>
              <a:spcBef>
                <a:spcPct val="20000"/>
              </a:spcBef>
              <a:spcAft>
                <a:spcPts val="0"/>
              </a:spcAft>
              <a:buClrTx/>
              <a:buSzTx/>
              <a:buFont typeface="Arial" pitchFamily="34" charset="0"/>
              <a:buNone/>
              <a:tabLst/>
              <a:defRPr lang="cs-CZ" sz="1600" b="1" dirty="0" smtClean="0">
                <a:solidFill>
                  <a:schemeClr val="bg2"/>
                </a:solidFill>
                <a:latin typeface="Arial" panose="020B0604020202020204" pitchFamily="34" charset="0"/>
              </a:defRPr>
            </a:lvl1pPr>
            <a:lvl2pPr>
              <a:defRPr lang="cs-CZ" dirty="0" smtClean="0">
                <a:solidFill>
                  <a:schemeClr val="tx1"/>
                </a:solidFill>
                <a:latin typeface="+mn-lt"/>
                <a:cs typeface="+mn-cs"/>
              </a:defRPr>
            </a:lvl2pPr>
            <a:lvl3pPr>
              <a:defRPr lang="cs-CZ" dirty="0" smtClean="0">
                <a:solidFill>
                  <a:schemeClr val="tx1"/>
                </a:solidFill>
                <a:latin typeface="+mn-lt"/>
                <a:cs typeface="+mn-cs"/>
              </a:defRPr>
            </a:lvl3pPr>
            <a:lvl4pPr>
              <a:defRPr lang="cs-CZ" sz="2400" dirty="0" smtClean="0">
                <a:solidFill>
                  <a:schemeClr val="tx1"/>
                </a:solidFill>
                <a:latin typeface="+mn-lt"/>
                <a:cs typeface="+mn-cs"/>
              </a:defRPr>
            </a:lvl4pPr>
            <a:lvl5pPr>
              <a:defRPr lang="cs-CZ" sz="2400" dirty="0">
                <a:solidFill>
                  <a:schemeClr val="tx1"/>
                </a:solidFill>
                <a:latin typeface="+mn-lt"/>
                <a:cs typeface="+mn-cs"/>
              </a:defRPr>
            </a:lvl5pPr>
          </a:lstStyle>
          <a:p>
            <a:pPr marL="0" marR="0" lvl="0" indent="-232828" algn="l" defTabSz="1219140" rtl="0" eaLnBrk="1" fontAlgn="auto" latinLnBrk="0" hangingPunct="1">
              <a:lnSpc>
                <a:spcPct val="100000"/>
              </a:lnSpc>
              <a:spcBef>
                <a:spcPct val="20000"/>
              </a:spcBef>
              <a:spcAft>
                <a:spcPts val="0"/>
              </a:spcAft>
              <a:buClrTx/>
              <a:buSzTx/>
              <a:buFont typeface="Arial" pitchFamily="34" charset="0"/>
              <a:buNone/>
              <a:tabLst/>
              <a:defRPr/>
            </a:pPr>
            <a:r>
              <a:rPr lang="en-GB" noProof="0" dirty="0"/>
              <a:t>Headline</a:t>
            </a:r>
          </a:p>
        </p:txBody>
      </p:sp>
    </p:spTree>
    <p:extLst>
      <p:ext uri="{BB962C8B-B14F-4D97-AF65-F5344CB8AC3E}">
        <p14:creationId xmlns:p14="http://schemas.microsoft.com/office/powerpoint/2010/main" val="136746171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accent1"/>
        </a:soli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1366507" y="3344014"/>
            <a:ext cx="9457547" cy="1083375"/>
          </a:xfrm>
          <a:prstGeom prst="rect">
            <a:avLst/>
          </a:prstGeom>
        </p:spPr>
        <p:txBody>
          <a:bodyPr lIns="36000" tIns="0" rIns="36000" bIns="0" anchor="b">
            <a:noAutofit/>
          </a:bodyPr>
          <a:lstStyle>
            <a:lvl1pPr>
              <a:lnSpc>
                <a:spcPct val="80000"/>
              </a:lnSpc>
              <a:spcBef>
                <a:spcPts val="1219"/>
              </a:spcBef>
              <a:defRPr sz="6000" cap="all" baseline="0">
                <a:solidFill>
                  <a:schemeClr val="bg1"/>
                </a:solidFill>
                <a:latin typeface="Arial Black" panose="020B0A04020102020204" pitchFamily="34" charset="0"/>
                <a:cs typeface="Arial" panose="020B0604020202020204" pitchFamily="34" charset="0"/>
              </a:defRPr>
            </a:lvl1pPr>
          </a:lstStyle>
          <a:p>
            <a:r>
              <a:rPr lang="en-US" dirty="0"/>
              <a:t>Something</a:t>
            </a:r>
            <a:endParaRPr lang="en-GB" dirty="0"/>
          </a:p>
        </p:txBody>
      </p:sp>
      <p:sp>
        <p:nvSpPr>
          <p:cNvPr id="10" name="Text Placeholder 6"/>
          <p:cNvSpPr>
            <a:spLocks noGrp="1"/>
          </p:cNvSpPr>
          <p:nvPr>
            <p:ph type="body" sz="quarter" idx="13" hasCustomPrompt="1"/>
          </p:nvPr>
        </p:nvSpPr>
        <p:spPr>
          <a:xfrm>
            <a:off x="1366507" y="2476736"/>
            <a:ext cx="9457547" cy="829179"/>
          </a:xfrm>
          <a:prstGeom prst="rect">
            <a:avLst/>
          </a:prstGeom>
        </p:spPr>
        <p:txBody>
          <a:bodyPr lIns="36000" tIns="0" rIns="36000" bIns="0" anchor="b">
            <a:normAutofit/>
          </a:bodyPr>
          <a:lstStyle>
            <a:lvl1pPr marL="0" indent="0">
              <a:spcBef>
                <a:spcPts val="1828"/>
              </a:spcBef>
              <a:buNone/>
              <a:defRPr sz="2400" b="1" cap="none" baseline="0">
                <a:solidFill>
                  <a:schemeClr val="bg2"/>
                </a:solidFill>
                <a:latin typeface="Arial" panose="020B0604020202020204" pitchFamily="34" charset="0"/>
                <a:cs typeface="Arial" panose="020B0604020202020204" pitchFamily="34" charset="0"/>
              </a:defRPr>
            </a:lvl1pPr>
          </a:lstStyle>
          <a:p>
            <a:pPr lvl="0"/>
            <a:r>
              <a:rPr lang="en-GB" noProof="0" dirty="0"/>
              <a:t>Something</a:t>
            </a:r>
          </a:p>
        </p:txBody>
      </p:sp>
      <p:sp>
        <p:nvSpPr>
          <p:cNvPr id="5" name="Zástupný symbol pro číslo snímku 5">
            <a:extLst>
              <a:ext uri="{FF2B5EF4-FFF2-40B4-BE49-F238E27FC236}">
                <a16:creationId xmlns:a16="http://schemas.microsoft.com/office/drawing/2014/main" id="{B0D94F78-BC14-4930-BD5B-7E1E3C564CBC}"/>
              </a:ext>
            </a:extLst>
          </p:cNvPr>
          <p:cNvSpPr txBox="1">
            <a:spLocks/>
          </p:cNvSpPr>
          <p:nvPr userDrawn="1"/>
        </p:nvSpPr>
        <p:spPr>
          <a:xfrm>
            <a:off x="47328" y="6417332"/>
            <a:ext cx="2844800" cy="365125"/>
          </a:xfrm>
          <a:prstGeom prst="rect">
            <a:avLst/>
          </a:prstGeom>
        </p:spPr>
        <p:txBody>
          <a:bodyPr vert="horz" lIns="121920" tIns="60960" rIns="121920" bIns="60960" rtlCol="0" anchor="ctr"/>
          <a:lstStyle>
            <a:defPPr>
              <a:defRPr lang="cs-CZ"/>
            </a:defPPr>
            <a:lvl1pPr marL="0" algn="l" defTabSz="914400" rtl="0" eaLnBrk="1" latinLnBrk="0" hangingPunct="1">
              <a:defRPr sz="1200" kern="1200">
                <a:solidFill>
                  <a:srgbClr val="5F5F5F"/>
                </a:solidFill>
                <a:latin typeface="Calibri"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2DB900-4F27-419C-B2D8-AAC4EB8D73BD}" type="slidenum">
              <a:rPr lang="cs-CZ" sz="1200" smtClean="0">
                <a:solidFill>
                  <a:schemeClr val="bg1"/>
                </a:solidFill>
                <a:latin typeface="+mn-lt"/>
              </a:rPr>
              <a:pPr/>
              <a:t>‹#›</a:t>
            </a:fld>
            <a:endParaRPr lang="cs-CZ" sz="1200" dirty="0">
              <a:solidFill>
                <a:schemeClr val="bg1"/>
              </a:solidFill>
              <a:latin typeface="+mn-lt"/>
            </a:endParaRPr>
          </a:p>
        </p:txBody>
      </p:sp>
    </p:spTree>
    <p:extLst>
      <p:ext uri="{BB962C8B-B14F-4D97-AF65-F5344CB8AC3E}">
        <p14:creationId xmlns:p14="http://schemas.microsoft.com/office/powerpoint/2010/main" val="40665319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_headling_text_white">
    <p:spTree>
      <p:nvGrpSpPr>
        <p:cNvPr id="1" name=""/>
        <p:cNvGrpSpPr/>
        <p:nvPr/>
      </p:nvGrpSpPr>
      <p:grpSpPr>
        <a:xfrm>
          <a:off x="0" y="0"/>
          <a:ext cx="0" cy="0"/>
          <a:chOff x="0" y="0"/>
          <a:chExt cx="0" cy="0"/>
        </a:xfrm>
      </p:grpSpPr>
      <p:sp>
        <p:nvSpPr>
          <p:cNvPr id="4" name="Zástupný symbol pro obsah 10">
            <a:extLst>
              <a:ext uri="{FF2B5EF4-FFF2-40B4-BE49-F238E27FC236}">
                <a16:creationId xmlns:a16="http://schemas.microsoft.com/office/drawing/2014/main" id="{EDF33C54-350E-0D47-9B72-9C08487EAC1B}"/>
              </a:ext>
            </a:extLst>
          </p:cNvPr>
          <p:cNvSpPr>
            <a:spLocks noGrp="1"/>
          </p:cNvSpPr>
          <p:nvPr>
            <p:ph sz="quarter" idx="18" hasCustomPrompt="1"/>
          </p:nvPr>
        </p:nvSpPr>
        <p:spPr>
          <a:xfrm>
            <a:off x="119336" y="1355271"/>
            <a:ext cx="11953327" cy="4992150"/>
          </a:xfrm>
          <a:prstGeom prst="rect">
            <a:avLst/>
          </a:prstGeom>
        </p:spPr>
        <p:txBody>
          <a:bodyPr lIns="0" tIns="0" rIns="0" bIns="0"/>
          <a:lstStyle>
            <a:lvl1pPr marL="374650" indent="-285750">
              <a:lnSpc>
                <a:spcPct val="100000"/>
              </a:lnSpc>
              <a:spcBef>
                <a:spcPts val="432"/>
              </a:spcBef>
              <a:buFont typeface="Wingdings" panose="05000000000000000000" pitchFamily="2" charset="2"/>
              <a:buChar char="§"/>
              <a:tabLst/>
              <a:defRPr sz="1800">
                <a:solidFill>
                  <a:schemeClr val="tx1"/>
                </a:solidFill>
                <a:latin typeface="Arial" panose="020B0604020202020204" pitchFamily="34" charset="0"/>
                <a:cs typeface="Arial" panose="020B0604020202020204" pitchFamily="34" charset="0"/>
              </a:defRPr>
            </a:lvl1pPr>
            <a:lvl2pPr marL="642937" indent="-285750">
              <a:lnSpc>
                <a:spcPct val="100000"/>
              </a:lnSpc>
              <a:spcBef>
                <a:spcPts val="432"/>
              </a:spcBef>
              <a:buFont typeface="Arial" panose="020B0604020202020204" pitchFamily="34" charset="0"/>
              <a:buChar char="–"/>
              <a:tabLst>
                <a:tab pos="1343025" algn="l"/>
              </a:tabLst>
              <a:defRPr sz="1800">
                <a:solidFill>
                  <a:schemeClr val="tx1"/>
                </a:solidFill>
                <a:latin typeface="Arial" panose="020B0604020202020204" pitchFamily="34" charset="0"/>
                <a:cs typeface="Arial" panose="020B0604020202020204" pitchFamily="34" charset="0"/>
              </a:defRPr>
            </a:lvl2pPr>
            <a:lvl3pPr marL="1202207" indent="-239173">
              <a:buSzPct val="80000"/>
              <a:buFont typeface="Courier New" panose="02070309020205020404" pitchFamily="49" charset="0"/>
              <a:buChar char="o"/>
              <a:defRPr sz="1867">
                <a:solidFill>
                  <a:srgbClr val="404040"/>
                </a:solidFill>
                <a:latin typeface="Arial" panose="020B0604020202020204" pitchFamily="34" charset="0"/>
                <a:cs typeface="Arial" panose="020B0604020202020204" pitchFamily="34" charset="0"/>
              </a:defRPr>
            </a:lvl3pPr>
            <a:lvl4pPr marL="1667850" indent="-239173">
              <a:buSzPct val="90000"/>
              <a:defRPr sz="1600">
                <a:solidFill>
                  <a:srgbClr val="404040"/>
                </a:solidFill>
                <a:latin typeface="Arial" panose="020B0604020202020204" pitchFamily="34" charset="0"/>
                <a:cs typeface="Arial" panose="020B0604020202020204" pitchFamily="34" charset="0"/>
              </a:defRPr>
            </a:lvl4pPr>
            <a:lvl5pPr>
              <a:defRPr>
                <a:solidFill>
                  <a:srgbClr val="404040"/>
                </a:solidFill>
              </a:defRPr>
            </a:lvl5pPr>
          </a:lstStyle>
          <a:p>
            <a:pPr lvl="0"/>
            <a:r>
              <a:rPr lang="cs-CZ" dirty="0"/>
              <a:t>Klepnutím lze upravit styly předlohy textu.</a:t>
            </a:r>
          </a:p>
          <a:p>
            <a:pPr lvl="1"/>
            <a:r>
              <a:rPr lang="cs-CZ" dirty="0"/>
              <a:t>Druhá úroveň</a:t>
            </a:r>
          </a:p>
        </p:txBody>
      </p:sp>
      <p:sp>
        <p:nvSpPr>
          <p:cNvPr id="6" name="Zástupný text 11">
            <a:extLst>
              <a:ext uri="{FF2B5EF4-FFF2-40B4-BE49-F238E27FC236}">
                <a16:creationId xmlns:a16="http://schemas.microsoft.com/office/drawing/2014/main" id="{34951B57-7828-0B44-9F4B-88CD429A5A0C}"/>
              </a:ext>
            </a:extLst>
          </p:cNvPr>
          <p:cNvSpPr>
            <a:spLocks noGrp="1"/>
          </p:cNvSpPr>
          <p:nvPr>
            <p:ph type="body" sz="quarter" idx="10" hasCustomPrompt="1"/>
          </p:nvPr>
        </p:nvSpPr>
        <p:spPr>
          <a:xfrm>
            <a:off x="119336" y="605918"/>
            <a:ext cx="11953327" cy="662842"/>
          </a:xfrm>
          <a:prstGeom prst="rect">
            <a:avLst/>
          </a:prstGeom>
        </p:spPr>
        <p:txBody>
          <a:bodyPr vert="horz" lIns="90000" tIns="46800" rIns="90000" bIns="46800" rtlCol="0" anchor="t" anchorCtr="0">
            <a:noAutofit/>
          </a:bodyPr>
          <a:lstStyle>
            <a:lvl1pPr marL="0" marR="0" indent="-232828" algn="l" defTabSz="1219140" rtl="0" eaLnBrk="1" fontAlgn="auto" latinLnBrk="0" hangingPunct="1">
              <a:lnSpc>
                <a:spcPct val="100000"/>
              </a:lnSpc>
              <a:spcBef>
                <a:spcPct val="20000"/>
              </a:spcBef>
              <a:spcAft>
                <a:spcPts val="0"/>
              </a:spcAft>
              <a:buClrTx/>
              <a:buSzTx/>
              <a:buFont typeface="Arial" pitchFamily="34" charset="0"/>
              <a:buNone/>
              <a:tabLst/>
              <a:defRPr lang="cs-CZ" sz="1600" b="1" dirty="0" smtClean="0">
                <a:solidFill>
                  <a:schemeClr val="bg2"/>
                </a:solidFill>
                <a:latin typeface="Arial" panose="020B0604020202020204" pitchFamily="34" charset="0"/>
              </a:defRPr>
            </a:lvl1pPr>
            <a:lvl2pPr>
              <a:defRPr lang="cs-CZ" dirty="0" smtClean="0">
                <a:solidFill>
                  <a:schemeClr val="tx1"/>
                </a:solidFill>
                <a:latin typeface="+mn-lt"/>
                <a:cs typeface="+mn-cs"/>
              </a:defRPr>
            </a:lvl2pPr>
            <a:lvl3pPr>
              <a:defRPr lang="cs-CZ" dirty="0" smtClean="0">
                <a:solidFill>
                  <a:schemeClr val="tx1"/>
                </a:solidFill>
                <a:latin typeface="+mn-lt"/>
                <a:cs typeface="+mn-cs"/>
              </a:defRPr>
            </a:lvl3pPr>
            <a:lvl4pPr>
              <a:defRPr lang="cs-CZ" sz="2400" dirty="0" smtClean="0">
                <a:solidFill>
                  <a:schemeClr val="tx1"/>
                </a:solidFill>
                <a:latin typeface="+mn-lt"/>
                <a:cs typeface="+mn-cs"/>
              </a:defRPr>
            </a:lvl4pPr>
            <a:lvl5pPr>
              <a:defRPr lang="cs-CZ" sz="2400" dirty="0">
                <a:solidFill>
                  <a:schemeClr val="tx1"/>
                </a:solidFill>
                <a:latin typeface="+mn-lt"/>
                <a:cs typeface="+mn-cs"/>
              </a:defRPr>
            </a:lvl5pPr>
          </a:lstStyle>
          <a:p>
            <a:pPr marL="0" marR="0" lvl="0" indent="-232828" algn="l" defTabSz="1219140" rtl="0" eaLnBrk="1" fontAlgn="auto" latinLnBrk="0" hangingPunct="1">
              <a:lnSpc>
                <a:spcPct val="100000"/>
              </a:lnSpc>
              <a:spcBef>
                <a:spcPct val="20000"/>
              </a:spcBef>
              <a:spcAft>
                <a:spcPts val="0"/>
              </a:spcAft>
              <a:buClrTx/>
              <a:buSzTx/>
              <a:buFont typeface="Arial" pitchFamily="34" charset="0"/>
              <a:buNone/>
              <a:tabLst/>
              <a:defRPr/>
            </a:pPr>
            <a:r>
              <a:rPr lang="en-GB" noProof="0" dirty="0"/>
              <a:t>Headline</a:t>
            </a:r>
          </a:p>
        </p:txBody>
      </p:sp>
      <p:sp>
        <p:nvSpPr>
          <p:cNvPr id="7" name="Zástupný symbol pro číslo snímku 5">
            <a:extLst>
              <a:ext uri="{FF2B5EF4-FFF2-40B4-BE49-F238E27FC236}">
                <a16:creationId xmlns:a16="http://schemas.microsoft.com/office/drawing/2014/main" id="{AC7E4AAC-CA58-49BD-BD9F-AFDE5C3BC7F3}"/>
              </a:ext>
            </a:extLst>
          </p:cNvPr>
          <p:cNvSpPr txBox="1">
            <a:spLocks/>
          </p:cNvSpPr>
          <p:nvPr userDrawn="1"/>
        </p:nvSpPr>
        <p:spPr>
          <a:xfrm>
            <a:off x="-12824" y="6453336"/>
            <a:ext cx="2844800" cy="365125"/>
          </a:xfrm>
          <a:prstGeom prst="rect">
            <a:avLst/>
          </a:prstGeom>
        </p:spPr>
        <p:txBody>
          <a:bodyPr vert="horz" lIns="121920" tIns="60960" rIns="121920" bIns="60960" rtlCol="0" anchor="ctr"/>
          <a:lstStyle>
            <a:defPPr>
              <a:defRPr lang="cs-CZ"/>
            </a:defPPr>
            <a:lvl1pPr marL="0" algn="l" defTabSz="914400" rtl="0" eaLnBrk="1" latinLnBrk="0" hangingPunct="1">
              <a:defRPr sz="1200" kern="1200">
                <a:solidFill>
                  <a:srgbClr val="5F5F5F"/>
                </a:solidFill>
                <a:latin typeface="Calibri"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2DB900-4F27-419C-B2D8-AAC4EB8D73BD}" type="slidenum">
              <a:rPr lang="cs-CZ" sz="1600" smtClean="0">
                <a:solidFill>
                  <a:schemeClr val="bg1">
                    <a:lumMod val="50000"/>
                  </a:schemeClr>
                </a:solidFill>
                <a:latin typeface="+mn-lt"/>
              </a:rPr>
              <a:pPr/>
              <a:t>‹#›</a:t>
            </a:fld>
            <a:endParaRPr lang="cs-CZ" sz="1600" dirty="0">
              <a:solidFill>
                <a:schemeClr val="bg1">
                  <a:lumMod val="50000"/>
                </a:schemeClr>
              </a:solidFill>
              <a:latin typeface="+mn-lt"/>
            </a:endParaRPr>
          </a:p>
        </p:txBody>
      </p:sp>
      <p:sp>
        <p:nvSpPr>
          <p:cNvPr id="8" name="Nadpis 1">
            <a:extLst>
              <a:ext uri="{FF2B5EF4-FFF2-40B4-BE49-F238E27FC236}">
                <a16:creationId xmlns:a16="http://schemas.microsoft.com/office/drawing/2014/main" id="{85C32AD2-BEB2-44A7-9C93-5688FD944A24}"/>
              </a:ext>
            </a:extLst>
          </p:cNvPr>
          <p:cNvSpPr>
            <a:spLocks noGrp="1"/>
          </p:cNvSpPr>
          <p:nvPr>
            <p:ph type="title" hasCustomPrompt="1"/>
          </p:nvPr>
        </p:nvSpPr>
        <p:spPr>
          <a:xfrm>
            <a:off x="119336" y="115888"/>
            <a:ext cx="11953327" cy="454025"/>
          </a:xfrm>
        </p:spPr>
        <p:txBody>
          <a:bodyPr/>
          <a:lstStyle>
            <a:lvl1pPr>
              <a:defRPr>
                <a:solidFill>
                  <a:schemeClr val="tx2"/>
                </a:solidFill>
              </a:defRPr>
            </a:lvl1pPr>
          </a:lstStyle>
          <a:p>
            <a:r>
              <a:rPr lang="cs-CZ" dirty="0"/>
              <a:t>SLIDE TITLE</a:t>
            </a:r>
          </a:p>
        </p:txBody>
      </p:sp>
    </p:spTree>
    <p:extLst>
      <p:ext uri="{BB962C8B-B14F-4D97-AF65-F5344CB8AC3E}">
        <p14:creationId xmlns:p14="http://schemas.microsoft.com/office/powerpoint/2010/main" val="357464484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4_Chapter">
    <p:bg>
      <p:bgPr>
        <a:solidFill>
          <a:schemeClr val="bg1"/>
        </a:solidFill>
        <a:effectLst/>
      </p:bgPr>
    </p:bg>
    <p:spTree>
      <p:nvGrpSpPr>
        <p:cNvPr id="1" name=""/>
        <p:cNvGrpSpPr/>
        <p:nvPr/>
      </p:nvGrpSpPr>
      <p:grpSpPr>
        <a:xfrm>
          <a:off x="0" y="0"/>
          <a:ext cx="0" cy="0"/>
          <a:chOff x="0" y="0"/>
          <a:chExt cx="0" cy="0"/>
        </a:xfrm>
      </p:grpSpPr>
      <p:sp>
        <p:nvSpPr>
          <p:cNvPr id="10" name="Espace réservé du texte 2">
            <a:extLst>
              <a:ext uri="{FF2B5EF4-FFF2-40B4-BE49-F238E27FC236}">
                <a16:creationId xmlns:a16="http://schemas.microsoft.com/office/drawing/2014/main" id="{EBD9ECF6-37B6-477F-B746-54CAAD9AF96E}"/>
              </a:ext>
            </a:extLst>
          </p:cNvPr>
          <p:cNvSpPr>
            <a:spLocks noGrp="1"/>
          </p:cNvSpPr>
          <p:nvPr>
            <p:ph type="body" idx="1"/>
          </p:nvPr>
        </p:nvSpPr>
        <p:spPr>
          <a:xfrm>
            <a:off x="452214" y="2816932"/>
            <a:ext cx="8402757" cy="461665"/>
          </a:xfrm>
          <a:prstGeom prst="rect">
            <a:avLst/>
          </a:prstGeom>
        </p:spPr>
        <p:txBody>
          <a:bodyPr wrap="square" lIns="108000" rIns="180000">
            <a:spAutoFit/>
          </a:bodyPr>
          <a:lstStyle>
            <a:lvl1pPr marL="0" indent="0">
              <a:lnSpc>
                <a:spcPct val="100000"/>
              </a:lnSpc>
              <a:spcBef>
                <a:spcPts val="576"/>
              </a:spcBef>
              <a:buNone/>
              <a:defRPr sz="2400" b="1">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endParaRPr lang="en-GB" dirty="0"/>
          </a:p>
        </p:txBody>
      </p:sp>
      <p:sp>
        <p:nvSpPr>
          <p:cNvPr id="11" name="Espace réservé du texte 11">
            <a:extLst>
              <a:ext uri="{FF2B5EF4-FFF2-40B4-BE49-F238E27FC236}">
                <a16:creationId xmlns:a16="http://schemas.microsoft.com/office/drawing/2014/main" id="{0C4D3036-8ECE-4179-A12A-C026ACF3BC5E}"/>
              </a:ext>
            </a:extLst>
          </p:cNvPr>
          <p:cNvSpPr>
            <a:spLocks noGrp="1"/>
          </p:cNvSpPr>
          <p:nvPr>
            <p:ph type="body" sz="quarter" idx="13" hasCustomPrompt="1"/>
          </p:nvPr>
        </p:nvSpPr>
        <p:spPr>
          <a:xfrm>
            <a:off x="9828892" y="3287"/>
            <a:ext cx="2231701" cy="4508927"/>
          </a:xfrm>
          <a:prstGeom prst="rect">
            <a:avLst/>
          </a:prstGeom>
        </p:spPr>
        <p:txBody>
          <a:bodyPr wrap="none">
            <a:spAutoFit/>
          </a:bodyPr>
          <a:lstStyle>
            <a:lvl1pPr marL="0" indent="0">
              <a:lnSpc>
                <a:spcPct val="100000"/>
              </a:lnSpc>
              <a:spcBef>
                <a:spcPts val="6888"/>
              </a:spcBef>
              <a:buNone/>
              <a:defRPr sz="28700" b="1">
                <a:solidFill>
                  <a:schemeClr val="bg1"/>
                </a:solidFill>
                <a:latin typeface="Arial" panose="020B0604020202020204" pitchFamily="34" charset="0"/>
                <a:cs typeface="Arial" panose="020B0604020202020204" pitchFamily="34" charset="0"/>
              </a:defRPr>
            </a:lvl1pPr>
          </a:lstStyle>
          <a:p>
            <a:pPr lvl="0"/>
            <a:r>
              <a:rPr lang="en-GB" dirty="0"/>
              <a:t>0</a:t>
            </a:r>
          </a:p>
        </p:txBody>
      </p:sp>
      <p:sp>
        <p:nvSpPr>
          <p:cNvPr id="6" name="Forme libre : forme 12">
            <a:extLst>
              <a:ext uri="{FF2B5EF4-FFF2-40B4-BE49-F238E27FC236}">
                <a16:creationId xmlns:a16="http://schemas.microsoft.com/office/drawing/2014/main" id="{205BD723-D061-4616-984C-0CD7519FCDB8}"/>
              </a:ext>
            </a:extLst>
          </p:cNvPr>
          <p:cNvSpPr/>
          <p:nvPr userDrawn="1"/>
        </p:nvSpPr>
        <p:spPr>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8" name="Forme libre : forme 13">
            <a:extLst>
              <a:ext uri="{FF2B5EF4-FFF2-40B4-BE49-F238E27FC236}">
                <a16:creationId xmlns:a16="http://schemas.microsoft.com/office/drawing/2014/main" id="{4190C1DC-A51F-478B-968C-050C62D5E9F7}"/>
              </a:ext>
            </a:extLst>
          </p:cNvPr>
          <p:cNvSpPr/>
          <p:nvPr userDrawn="1"/>
        </p:nvSpPr>
        <p:spPr>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2" name="Espace réservé du texte 2">
            <a:extLst>
              <a:ext uri="{FF2B5EF4-FFF2-40B4-BE49-F238E27FC236}">
                <a16:creationId xmlns:a16="http://schemas.microsoft.com/office/drawing/2014/main" id="{2D1A3439-75DD-48EB-A441-C113E87CB0B8}"/>
              </a:ext>
            </a:extLst>
          </p:cNvPr>
          <p:cNvSpPr>
            <a:spLocks noGrp="1"/>
          </p:cNvSpPr>
          <p:nvPr>
            <p:ph type="body" idx="14" hasCustomPrompt="1"/>
          </p:nvPr>
        </p:nvSpPr>
        <p:spPr>
          <a:xfrm>
            <a:off x="443371" y="459718"/>
            <a:ext cx="8402757" cy="707886"/>
          </a:xfrm>
          <a:prstGeom prst="rect">
            <a:avLst/>
          </a:prstGeom>
        </p:spPr>
        <p:txBody>
          <a:bodyPr wrap="square" lIns="108000" rIns="180000">
            <a:spAutoFit/>
          </a:bodyPr>
          <a:lstStyle>
            <a:lvl1pPr marL="0" indent="0">
              <a:lnSpc>
                <a:spcPct val="100000"/>
              </a:lnSpc>
              <a:spcBef>
                <a:spcPts val="960"/>
              </a:spcBef>
              <a:buNone/>
              <a:defRPr sz="4000" b="1">
                <a:solidFill>
                  <a:schemeClr val="bg1"/>
                </a:solidFill>
                <a:latin typeface="Arial Black" panose="020B0A040201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dirty="0"/>
              <a:t>SLIDE TITLE</a:t>
            </a:r>
            <a:endParaRPr lang="en-GB" dirty="0"/>
          </a:p>
        </p:txBody>
      </p:sp>
      <p:sp>
        <p:nvSpPr>
          <p:cNvPr id="9" name="Zástupný symbol pro číslo snímku 5">
            <a:extLst>
              <a:ext uri="{FF2B5EF4-FFF2-40B4-BE49-F238E27FC236}">
                <a16:creationId xmlns:a16="http://schemas.microsoft.com/office/drawing/2014/main" id="{B55BBE8C-D3A5-4128-985D-382E03F9B7A8}"/>
              </a:ext>
            </a:extLst>
          </p:cNvPr>
          <p:cNvSpPr txBox="1">
            <a:spLocks/>
          </p:cNvSpPr>
          <p:nvPr userDrawn="1"/>
        </p:nvSpPr>
        <p:spPr>
          <a:xfrm>
            <a:off x="47328" y="6417332"/>
            <a:ext cx="2844800" cy="365125"/>
          </a:xfrm>
          <a:prstGeom prst="rect">
            <a:avLst/>
          </a:prstGeom>
        </p:spPr>
        <p:txBody>
          <a:bodyPr vert="horz" lIns="121920" tIns="60960" rIns="121920" bIns="60960" rtlCol="0" anchor="ctr"/>
          <a:lstStyle>
            <a:defPPr>
              <a:defRPr lang="cs-CZ"/>
            </a:defPPr>
            <a:lvl1pPr marL="0" algn="l" defTabSz="914400" rtl="0" eaLnBrk="1" latinLnBrk="0" hangingPunct="1">
              <a:defRPr sz="1200" kern="1200">
                <a:solidFill>
                  <a:srgbClr val="5F5F5F"/>
                </a:solidFill>
                <a:latin typeface="Calibri"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2DB900-4F27-419C-B2D8-AAC4EB8D73BD}" type="slidenum">
              <a:rPr lang="cs-CZ" sz="1200" smtClean="0">
                <a:solidFill>
                  <a:schemeClr val="bg1"/>
                </a:solidFill>
                <a:latin typeface="+mn-lt"/>
              </a:rPr>
              <a:pPr/>
              <a:t>‹#›</a:t>
            </a:fld>
            <a:endParaRPr lang="cs-CZ" sz="1200" dirty="0">
              <a:solidFill>
                <a:schemeClr val="bg1"/>
              </a:solidFill>
              <a:latin typeface="+mn-lt"/>
            </a:endParaRPr>
          </a:p>
        </p:txBody>
      </p:sp>
    </p:spTree>
    <p:extLst>
      <p:ext uri="{BB962C8B-B14F-4D97-AF65-F5344CB8AC3E}">
        <p14:creationId xmlns:p14="http://schemas.microsoft.com/office/powerpoint/2010/main" val="321537197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Contacts">
    <p:spTree>
      <p:nvGrpSpPr>
        <p:cNvPr id="1" name=""/>
        <p:cNvGrpSpPr/>
        <p:nvPr/>
      </p:nvGrpSpPr>
      <p:grpSpPr>
        <a:xfrm>
          <a:off x="0" y="0"/>
          <a:ext cx="0" cy="0"/>
          <a:chOff x="0" y="0"/>
          <a:chExt cx="0" cy="0"/>
        </a:xfrm>
      </p:grpSpPr>
      <p:sp>
        <p:nvSpPr>
          <p:cNvPr id="4" name="Zástupný symbol obrázku 2">
            <a:extLst>
              <a:ext uri="{FF2B5EF4-FFF2-40B4-BE49-F238E27FC236}">
                <a16:creationId xmlns:a16="http://schemas.microsoft.com/office/drawing/2014/main" id="{E19D5A77-3F17-40D6-9208-CADFA9BB7E57}"/>
              </a:ext>
            </a:extLst>
          </p:cNvPr>
          <p:cNvSpPr>
            <a:spLocks noGrp="1"/>
          </p:cNvSpPr>
          <p:nvPr>
            <p:ph type="pic" sz="quarter" idx="10" hasCustomPrompt="1"/>
          </p:nvPr>
        </p:nvSpPr>
        <p:spPr>
          <a:xfrm>
            <a:off x="2387768" y="1756954"/>
            <a:ext cx="1620000" cy="1620000"/>
          </a:xfrm>
          <a:prstGeom prst="ellipse">
            <a:avLst/>
          </a:prstGeom>
        </p:spPr>
        <p:txBody>
          <a:bodyPr/>
          <a:lstStyle>
            <a:lvl1pPr marL="228600" indent="-228600">
              <a:buFont typeface="Wingdings" panose="05000000000000000000" pitchFamily="2" charset="2"/>
              <a:buChar char="§"/>
              <a:defRPr sz="2000">
                <a:solidFill>
                  <a:schemeClr val="tx1"/>
                </a:solidFill>
              </a:defRPr>
            </a:lvl1pPr>
          </a:lstStyle>
          <a:p>
            <a:r>
              <a:rPr lang="en-GB" noProof="0"/>
              <a:t>Add photo</a:t>
            </a:r>
          </a:p>
        </p:txBody>
      </p:sp>
      <p:sp>
        <p:nvSpPr>
          <p:cNvPr id="10" name="Zástupný symbol pro číslo snímku 5">
            <a:extLst>
              <a:ext uri="{FF2B5EF4-FFF2-40B4-BE49-F238E27FC236}">
                <a16:creationId xmlns:a16="http://schemas.microsoft.com/office/drawing/2014/main" id="{8DB7CF4E-A978-4373-B314-E5D811A794F0}"/>
              </a:ext>
            </a:extLst>
          </p:cNvPr>
          <p:cNvSpPr txBox="1">
            <a:spLocks/>
          </p:cNvSpPr>
          <p:nvPr userDrawn="1"/>
        </p:nvSpPr>
        <p:spPr>
          <a:xfrm>
            <a:off x="47328" y="6417332"/>
            <a:ext cx="2844800" cy="365125"/>
          </a:xfrm>
          <a:prstGeom prst="rect">
            <a:avLst/>
          </a:prstGeom>
        </p:spPr>
        <p:txBody>
          <a:bodyPr vert="horz" lIns="121920" tIns="60960" rIns="121920" bIns="60960" rtlCol="0" anchor="ctr"/>
          <a:lstStyle>
            <a:defPPr>
              <a:defRPr lang="cs-CZ"/>
            </a:defPPr>
            <a:lvl1pPr marL="0" algn="l" defTabSz="914400" rtl="0" eaLnBrk="1" latinLnBrk="0" hangingPunct="1">
              <a:defRPr sz="1200" kern="1200">
                <a:solidFill>
                  <a:srgbClr val="5F5F5F"/>
                </a:solidFill>
                <a:latin typeface="Calibri"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2DB900-4F27-419C-B2D8-AAC4EB8D73BD}" type="slidenum">
              <a:rPr lang="cs-CZ" sz="1200" smtClean="0">
                <a:solidFill>
                  <a:schemeClr val="bg1">
                    <a:lumMod val="50000"/>
                  </a:schemeClr>
                </a:solidFill>
                <a:latin typeface="+mn-lt"/>
              </a:rPr>
              <a:pPr/>
              <a:t>‹#›</a:t>
            </a:fld>
            <a:endParaRPr lang="cs-CZ" sz="1200" dirty="0">
              <a:solidFill>
                <a:schemeClr val="bg1">
                  <a:lumMod val="50000"/>
                </a:schemeClr>
              </a:solidFill>
              <a:latin typeface="+mn-lt"/>
            </a:endParaRPr>
          </a:p>
        </p:txBody>
      </p:sp>
      <p:sp>
        <p:nvSpPr>
          <p:cNvPr id="11" name="Zástupný nadpis 1">
            <a:extLst>
              <a:ext uri="{FF2B5EF4-FFF2-40B4-BE49-F238E27FC236}">
                <a16:creationId xmlns:a16="http://schemas.microsoft.com/office/drawing/2014/main" id="{A4369984-AE3E-4E92-B72D-2F9B05A921F0}"/>
              </a:ext>
            </a:extLst>
          </p:cNvPr>
          <p:cNvSpPr>
            <a:spLocks noGrp="1"/>
          </p:cNvSpPr>
          <p:nvPr>
            <p:ph type="title"/>
          </p:nvPr>
        </p:nvSpPr>
        <p:spPr>
          <a:xfrm>
            <a:off x="127590" y="123841"/>
            <a:ext cx="11934000" cy="486000"/>
          </a:xfrm>
          <a:prstGeom prst="rect">
            <a:avLst/>
          </a:prstGeom>
        </p:spPr>
        <p:txBody>
          <a:bodyPr vert="horz" lIns="91440" tIns="45720" rIns="91440" bIns="45720" rtlCol="0" anchor="ctr">
            <a:normAutofit/>
          </a:bodyPr>
          <a:lstStyle/>
          <a:p>
            <a:r>
              <a:rPr lang="cs-CZ" dirty="0"/>
              <a:t>SLIDE TITLE</a:t>
            </a:r>
          </a:p>
        </p:txBody>
      </p:sp>
      <p:sp>
        <p:nvSpPr>
          <p:cNvPr id="12" name="Zástupný text 11">
            <a:extLst>
              <a:ext uri="{FF2B5EF4-FFF2-40B4-BE49-F238E27FC236}">
                <a16:creationId xmlns:a16="http://schemas.microsoft.com/office/drawing/2014/main" id="{E6C4F9C8-493D-45A4-A325-E777EF2F74C3}"/>
              </a:ext>
            </a:extLst>
          </p:cNvPr>
          <p:cNvSpPr>
            <a:spLocks noGrp="1"/>
          </p:cNvSpPr>
          <p:nvPr>
            <p:ph type="body" sz="quarter" idx="11" hasCustomPrompt="1"/>
          </p:nvPr>
        </p:nvSpPr>
        <p:spPr>
          <a:xfrm>
            <a:off x="127591" y="626028"/>
            <a:ext cx="11934000" cy="642385"/>
          </a:xfrm>
          <a:prstGeom prst="rect">
            <a:avLst/>
          </a:prstGeom>
        </p:spPr>
        <p:txBody>
          <a:bodyPr vert="horz" lIns="90000" tIns="46800" rIns="90000" bIns="46800" rtlCol="0" anchor="t" anchorCtr="0">
            <a:noAutofit/>
          </a:bodyPr>
          <a:lstStyle>
            <a:lvl1pPr marL="0" marR="0" indent="-232828" algn="l" defTabSz="1219140" rtl="0" eaLnBrk="1" fontAlgn="auto" latinLnBrk="0" hangingPunct="1">
              <a:lnSpc>
                <a:spcPct val="100000"/>
              </a:lnSpc>
              <a:spcBef>
                <a:spcPct val="20000"/>
              </a:spcBef>
              <a:spcAft>
                <a:spcPts val="0"/>
              </a:spcAft>
              <a:buClrTx/>
              <a:buSzTx/>
              <a:buFont typeface="Arial" pitchFamily="34" charset="0"/>
              <a:buNone/>
              <a:tabLst/>
              <a:defRPr lang="cs-CZ" sz="1600" b="1" dirty="0" smtClean="0">
                <a:solidFill>
                  <a:schemeClr val="bg2"/>
                </a:solidFill>
                <a:latin typeface="Arial" panose="020B0604020202020204" pitchFamily="34" charset="0"/>
              </a:defRPr>
            </a:lvl1pPr>
            <a:lvl2pPr>
              <a:defRPr lang="cs-CZ" dirty="0" smtClean="0">
                <a:solidFill>
                  <a:schemeClr val="tx1"/>
                </a:solidFill>
                <a:latin typeface="+mn-lt"/>
                <a:cs typeface="+mn-cs"/>
              </a:defRPr>
            </a:lvl2pPr>
            <a:lvl3pPr>
              <a:defRPr lang="cs-CZ" dirty="0" smtClean="0">
                <a:solidFill>
                  <a:schemeClr val="tx1"/>
                </a:solidFill>
                <a:latin typeface="+mn-lt"/>
                <a:cs typeface="+mn-cs"/>
              </a:defRPr>
            </a:lvl3pPr>
            <a:lvl4pPr>
              <a:defRPr lang="cs-CZ" sz="2400" dirty="0" smtClean="0">
                <a:solidFill>
                  <a:schemeClr val="tx1"/>
                </a:solidFill>
                <a:latin typeface="+mn-lt"/>
                <a:cs typeface="+mn-cs"/>
              </a:defRPr>
            </a:lvl4pPr>
            <a:lvl5pPr>
              <a:defRPr lang="cs-CZ" sz="2400" dirty="0">
                <a:solidFill>
                  <a:schemeClr val="tx1"/>
                </a:solidFill>
                <a:latin typeface="+mn-lt"/>
                <a:cs typeface="+mn-cs"/>
              </a:defRPr>
            </a:lvl5pPr>
          </a:lstStyle>
          <a:p>
            <a:pPr marL="0" marR="0" lvl="0" indent="-232828" algn="l" defTabSz="1219140" rtl="0" eaLnBrk="1" fontAlgn="auto" latinLnBrk="0" hangingPunct="1">
              <a:lnSpc>
                <a:spcPct val="100000"/>
              </a:lnSpc>
              <a:spcBef>
                <a:spcPct val="20000"/>
              </a:spcBef>
              <a:spcAft>
                <a:spcPts val="0"/>
              </a:spcAft>
              <a:buClrTx/>
              <a:buSzTx/>
              <a:buFont typeface="Arial" pitchFamily="34" charset="0"/>
              <a:buNone/>
              <a:tabLst/>
              <a:defRPr/>
            </a:pPr>
            <a:r>
              <a:rPr lang="en-GB" noProof="0" dirty="0"/>
              <a:t>Headline</a:t>
            </a:r>
          </a:p>
        </p:txBody>
      </p:sp>
    </p:spTree>
    <p:extLst>
      <p:ext uri="{BB962C8B-B14F-4D97-AF65-F5344CB8AC3E}">
        <p14:creationId xmlns:p14="http://schemas.microsoft.com/office/powerpoint/2010/main" val="169580806"/>
      </p:ext>
    </p:extLst>
  </p:cSld>
  <p:clrMapOvr>
    <a:masterClrMapping/>
  </p:clrMapOvr>
  <p:extLst>
    <p:ext uri="{DCECCB84-F9BA-43D5-87BE-67443E8EF086}">
      <p15:sldGuideLst xmlns:p15="http://schemas.microsoft.com/office/powerpoint/2012/main"/>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_Front page">
    <p:bg>
      <p:bgPr>
        <a:solidFill>
          <a:srgbClr val="002552"/>
        </a:solidFill>
        <a:effectLst/>
      </p:bgPr>
    </p:bg>
    <p:spTree>
      <p:nvGrpSpPr>
        <p:cNvPr id="1" name=""/>
        <p:cNvGrpSpPr/>
        <p:nvPr/>
      </p:nvGrpSpPr>
      <p:grpSpPr>
        <a:xfrm>
          <a:off x="0" y="0"/>
          <a:ext cx="0" cy="0"/>
          <a:chOff x="0" y="0"/>
          <a:chExt cx="0" cy="0"/>
        </a:xfrm>
      </p:grpSpPr>
      <p:sp>
        <p:nvSpPr>
          <p:cNvPr id="37" name="Forme libre : forme 22">
            <a:extLst>
              <a:ext uri="{FF2B5EF4-FFF2-40B4-BE49-F238E27FC236}">
                <a16:creationId xmlns:a16="http://schemas.microsoft.com/office/drawing/2014/main" id="{3FE04B15-7014-4913-BFC9-8C72F19F2705}"/>
              </a:ext>
            </a:extLst>
          </p:cNvPr>
          <p:cNvSpPr/>
          <p:nvPr userDrawn="1"/>
        </p:nvSpPr>
        <p:spPr>
          <a:xfrm rot="18932423">
            <a:off x="-954765" y="1427043"/>
            <a:ext cx="5372804" cy="530454"/>
          </a:xfrm>
          <a:custGeom>
            <a:avLst/>
            <a:gdLst>
              <a:gd name="connsiteX0" fmla="*/ 4832249 w 5372804"/>
              <a:gd name="connsiteY0" fmla="*/ 0 h 530454"/>
              <a:gd name="connsiteX1" fmla="*/ 5372804 w 5372804"/>
              <a:gd name="connsiteY1" fmla="*/ 530454 h 530454"/>
              <a:gd name="connsiteX2" fmla="*/ 0 w 5372804"/>
              <a:gd name="connsiteY2" fmla="*/ 530454 h 530454"/>
              <a:gd name="connsiteX3" fmla="*/ 520541 w 5372804"/>
              <a:gd name="connsiteY3" fmla="*/ 0 h 530454"/>
            </a:gdLst>
            <a:ahLst/>
            <a:cxnLst>
              <a:cxn ang="0">
                <a:pos x="connsiteX0" y="connsiteY0"/>
              </a:cxn>
              <a:cxn ang="0">
                <a:pos x="connsiteX1" y="connsiteY1"/>
              </a:cxn>
              <a:cxn ang="0">
                <a:pos x="connsiteX2" y="connsiteY2"/>
              </a:cxn>
              <a:cxn ang="0">
                <a:pos x="connsiteX3" y="connsiteY3"/>
              </a:cxn>
            </a:cxnLst>
            <a:rect l="l" t="t" r="r" b="b"/>
            <a:pathLst>
              <a:path w="5372804" h="530454">
                <a:moveTo>
                  <a:pt x="4832249" y="0"/>
                </a:moveTo>
                <a:lnTo>
                  <a:pt x="5372804" y="530454"/>
                </a:lnTo>
                <a:lnTo>
                  <a:pt x="0" y="530454"/>
                </a:lnTo>
                <a:lnTo>
                  <a:pt x="520541" y="0"/>
                </a:lnTo>
                <a:close/>
              </a:path>
            </a:pathLst>
          </a:custGeom>
          <a:solidFill>
            <a:srgbClr val="405A9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38" name="Forme libre : forme 20">
            <a:extLst>
              <a:ext uri="{FF2B5EF4-FFF2-40B4-BE49-F238E27FC236}">
                <a16:creationId xmlns:a16="http://schemas.microsoft.com/office/drawing/2014/main" id="{456100B8-4A4C-4868-9D90-6769E8D2AA33}"/>
              </a:ext>
            </a:extLst>
          </p:cNvPr>
          <p:cNvSpPr/>
          <p:nvPr userDrawn="1"/>
        </p:nvSpPr>
        <p:spPr>
          <a:xfrm rot="18932423">
            <a:off x="-735098" y="889565"/>
            <a:ext cx="3838044" cy="530454"/>
          </a:xfrm>
          <a:custGeom>
            <a:avLst/>
            <a:gdLst>
              <a:gd name="connsiteX0" fmla="*/ 3297489 w 3838044"/>
              <a:gd name="connsiteY0" fmla="*/ 0 h 530454"/>
              <a:gd name="connsiteX1" fmla="*/ 3838044 w 3838044"/>
              <a:gd name="connsiteY1" fmla="*/ 530454 h 530454"/>
              <a:gd name="connsiteX2" fmla="*/ 0 w 3838044"/>
              <a:gd name="connsiteY2" fmla="*/ 530454 h 530454"/>
              <a:gd name="connsiteX3" fmla="*/ 520541 w 3838044"/>
              <a:gd name="connsiteY3" fmla="*/ 0 h 530454"/>
            </a:gdLst>
            <a:ahLst/>
            <a:cxnLst>
              <a:cxn ang="0">
                <a:pos x="connsiteX0" y="connsiteY0"/>
              </a:cxn>
              <a:cxn ang="0">
                <a:pos x="connsiteX1" y="connsiteY1"/>
              </a:cxn>
              <a:cxn ang="0">
                <a:pos x="connsiteX2" y="connsiteY2"/>
              </a:cxn>
              <a:cxn ang="0">
                <a:pos x="connsiteX3" y="connsiteY3"/>
              </a:cxn>
            </a:cxnLst>
            <a:rect l="l" t="t" r="r" b="b"/>
            <a:pathLst>
              <a:path w="3838044" h="530454">
                <a:moveTo>
                  <a:pt x="3297489" y="0"/>
                </a:moveTo>
                <a:lnTo>
                  <a:pt x="3838044" y="530454"/>
                </a:lnTo>
                <a:lnTo>
                  <a:pt x="0" y="530454"/>
                </a:lnTo>
                <a:lnTo>
                  <a:pt x="520541" y="0"/>
                </a:lnTo>
                <a:close/>
              </a:path>
            </a:pathLst>
          </a:custGeom>
          <a:solidFill>
            <a:srgbClr val="009D9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pic>
        <p:nvPicPr>
          <p:cNvPr id="39" name="Graphique 14">
            <a:extLst>
              <a:ext uri="{FF2B5EF4-FFF2-40B4-BE49-F238E27FC236}">
                <a16:creationId xmlns:a16="http://schemas.microsoft.com/office/drawing/2014/main" id="{0002BE8A-F806-4834-B56C-FEA5F8924DF6}"/>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983372" y="5821836"/>
            <a:ext cx="939784" cy="847524"/>
          </a:xfrm>
          <a:prstGeom prst="rect">
            <a:avLst/>
          </a:prstGeom>
        </p:spPr>
      </p:pic>
      <p:pic>
        <p:nvPicPr>
          <p:cNvPr id="40" name="Image 15" descr="Une image contenant objet&#10;&#10;Description générée automatiquement">
            <a:extLst>
              <a:ext uri="{FF2B5EF4-FFF2-40B4-BE49-F238E27FC236}">
                <a16:creationId xmlns:a16="http://schemas.microsoft.com/office/drawing/2014/main" id="{BB2F81E7-8E1B-4224-8D83-9C6A7FEF5537}"/>
              </a:ext>
            </a:extLst>
          </p:cNvPr>
          <p:cNvPicPr>
            <a:picLocks noChangeAspect="1"/>
          </p:cNvPicPr>
          <p:nvPr userDrawn="1"/>
        </p:nvPicPr>
        <p:blipFill rotWithShape="1">
          <a:blip r:embed="rId4" cstate="screen">
            <a:biLevel thresh="25000"/>
            <a:extLst>
              <a:ext uri="{28A0092B-C50C-407E-A947-70E740481C1C}">
                <a14:useLocalDpi xmlns:a14="http://schemas.microsoft.com/office/drawing/2010/main"/>
              </a:ext>
            </a:extLst>
          </a:blip>
          <a:srcRect r="23242"/>
          <a:stretch/>
        </p:blipFill>
        <p:spPr>
          <a:xfrm>
            <a:off x="8003071" y="5986848"/>
            <a:ext cx="2802864" cy="649976"/>
          </a:xfrm>
          <a:prstGeom prst="rect">
            <a:avLst/>
          </a:prstGeom>
        </p:spPr>
      </p:pic>
      <p:sp>
        <p:nvSpPr>
          <p:cNvPr id="41" name="Sous-titre 2">
            <a:extLst>
              <a:ext uri="{FF2B5EF4-FFF2-40B4-BE49-F238E27FC236}">
                <a16:creationId xmlns:a16="http://schemas.microsoft.com/office/drawing/2014/main" id="{ED09B6BE-6198-44B1-9142-0B28613D2987}"/>
              </a:ext>
            </a:extLst>
          </p:cNvPr>
          <p:cNvSpPr>
            <a:spLocks noGrp="1"/>
          </p:cNvSpPr>
          <p:nvPr>
            <p:ph type="subTitle" idx="1" hasCustomPrompt="1"/>
          </p:nvPr>
        </p:nvSpPr>
        <p:spPr>
          <a:xfrm>
            <a:off x="459131" y="3001503"/>
            <a:ext cx="7551997" cy="461665"/>
          </a:xfrm>
          <a:prstGeom prst="rect">
            <a:avLst/>
          </a:prstGeom>
        </p:spPr>
        <p:txBody>
          <a:bodyPr wrap="square" lIns="108000" rIns="180000">
            <a:spAutoFit/>
          </a:bodyPr>
          <a:lstStyle>
            <a:lvl1pPr marL="0" indent="0" algn="l">
              <a:lnSpc>
                <a:spcPct val="100000"/>
              </a:lnSpc>
              <a:spcBef>
                <a:spcPts val="576"/>
              </a:spcBef>
              <a:buNone/>
              <a:defRPr sz="2400" b="1">
                <a:solidFill>
                  <a:schemeClr val="bg1"/>
                </a:solidFill>
                <a:latin typeface="Arial Black" panose="020B0A040201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GB" noProof="0" dirty="0"/>
              <a:t>Additional subtitle</a:t>
            </a:r>
          </a:p>
        </p:txBody>
      </p:sp>
      <p:sp>
        <p:nvSpPr>
          <p:cNvPr id="44" name="Espace réservé pour une image  9">
            <a:extLst>
              <a:ext uri="{FF2B5EF4-FFF2-40B4-BE49-F238E27FC236}">
                <a16:creationId xmlns:a16="http://schemas.microsoft.com/office/drawing/2014/main" id="{E256B8E8-F68E-497E-A6CF-14C787B136C7}"/>
              </a:ext>
            </a:extLst>
          </p:cNvPr>
          <p:cNvSpPr>
            <a:spLocks noGrp="1"/>
          </p:cNvSpPr>
          <p:nvPr>
            <p:ph type="pic" sz="quarter" idx="11" hasCustomPrompt="1"/>
          </p:nvPr>
        </p:nvSpPr>
        <p:spPr>
          <a:xfrm>
            <a:off x="574342" y="5302567"/>
            <a:ext cx="1814925" cy="914400"/>
          </a:xfrm>
          <a:prstGeom prst="rect">
            <a:avLst/>
          </a:prstGeom>
          <a:solidFill>
            <a:schemeClr val="bg1">
              <a:lumMod val="95000"/>
            </a:schemeClr>
          </a:solidFill>
        </p:spPr>
        <p:txBody>
          <a:bodyPr tIns="72000">
            <a:normAutofit/>
          </a:bodyPr>
          <a:lstStyle>
            <a:lvl1pPr marL="0" indent="0" algn="ctr">
              <a:lnSpc>
                <a:spcPct val="100000"/>
              </a:lnSpc>
              <a:spcBef>
                <a:spcPts val="264"/>
              </a:spcBef>
              <a:buNone/>
              <a:defRPr sz="1100">
                <a:solidFill>
                  <a:schemeClr val="tx1"/>
                </a:solidFill>
                <a:latin typeface="Arial" panose="020B0604020202020204" pitchFamily="34" charset="0"/>
                <a:cs typeface="Arial" panose="020B0604020202020204" pitchFamily="34" charset="0"/>
              </a:defRPr>
            </a:lvl1pPr>
          </a:lstStyle>
          <a:p>
            <a:r>
              <a:rPr lang="en-GB" dirty="0"/>
              <a:t>CUSTOMER'S LOGO</a:t>
            </a:r>
          </a:p>
        </p:txBody>
      </p:sp>
      <p:sp>
        <p:nvSpPr>
          <p:cNvPr id="45" name="Espace réservé du texte 8">
            <a:extLst>
              <a:ext uri="{FF2B5EF4-FFF2-40B4-BE49-F238E27FC236}">
                <a16:creationId xmlns:a16="http://schemas.microsoft.com/office/drawing/2014/main" id="{34D87F5E-86BE-4F94-AC25-DBBC59675543}"/>
              </a:ext>
            </a:extLst>
          </p:cNvPr>
          <p:cNvSpPr>
            <a:spLocks noGrp="1"/>
          </p:cNvSpPr>
          <p:nvPr>
            <p:ph type="body" sz="quarter" idx="12" hasCustomPrompt="1"/>
          </p:nvPr>
        </p:nvSpPr>
        <p:spPr>
          <a:xfrm>
            <a:off x="459131" y="4014515"/>
            <a:ext cx="7551997" cy="400110"/>
          </a:xfrm>
          <a:prstGeom prst="rect">
            <a:avLst/>
          </a:prstGeom>
        </p:spPr>
        <p:txBody>
          <a:bodyPr wrap="square" lIns="108000">
            <a:spAutoFit/>
          </a:bodyPr>
          <a:lstStyle>
            <a:lvl1pPr marL="0" indent="0">
              <a:lnSpc>
                <a:spcPct val="100000"/>
              </a:lnSpc>
              <a:spcBef>
                <a:spcPts val="480"/>
              </a:spcBef>
              <a:buNone/>
              <a:defRPr sz="2000">
                <a:solidFill>
                  <a:schemeClr val="bg1"/>
                </a:solidFill>
                <a:latin typeface="Arial" panose="020B0604020202020204" pitchFamily="34" charset="0"/>
                <a:cs typeface="Arial"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Name of the speaker</a:t>
            </a:r>
          </a:p>
        </p:txBody>
      </p:sp>
      <p:cxnSp>
        <p:nvCxnSpPr>
          <p:cNvPr id="46" name="Connecteur droit 26">
            <a:extLst>
              <a:ext uri="{FF2B5EF4-FFF2-40B4-BE49-F238E27FC236}">
                <a16:creationId xmlns:a16="http://schemas.microsoft.com/office/drawing/2014/main" id="{D919C3F5-58B8-482D-BEAA-A218DE89B9C2}"/>
              </a:ext>
            </a:extLst>
          </p:cNvPr>
          <p:cNvCxnSpPr>
            <a:cxnSpLocks/>
          </p:cNvCxnSpPr>
          <p:nvPr userDrawn="1"/>
        </p:nvCxnSpPr>
        <p:spPr>
          <a:xfrm>
            <a:off x="571500" y="3933056"/>
            <a:ext cx="66396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2" name="Titre 1">
            <a:extLst>
              <a:ext uri="{FF2B5EF4-FFF2-40B4-BE49-F238E27FC236}">
                <a16:creationId xmlns:a16="http://schemas.microsoft.com/office/drawing/2014/main" id="{A4F0AD09-6A63-48F7-AAAE-03F1B970289E}"/>
              </a:ext>
            </a:extLst>
          </p:cNvPr>
          <p:cNvSpPr>
            <a:spLocks noGrp="1"/>
          </p:cNvSpPr>
          <p:nvPr>
            <p:ph type="ctrTitle" hasCustomPrompt="1"/>
          </p:nvPr>
        </p:nvSpPr>
        <p:spPr>
          <a:xfrm>
            <a:off x="459207" y="521852"/>
            <a:ext cx="7551997" cy="2475348"/>
          </a:xfrm>
          <a:prstGeom prst="rect">
            <a:avLst/>
          </a:prstGeom>
        </p:spPr>
        <p:txBody>
          <a:bodyPr lIns="72000" anchor="t">
            <a:normAutofit/>
          </a:bodyPr>
          <a:lstStyle>
            <a:lvl1pPr algn="l">
              <a:lnSpc>
                <a:spcPct val="80000"/>
              </a:lnSpc>
              <a:defRPr sz="6000" b="1" cap="all" spc="-200" baseline="0">
                <a:solidFill>
                  <a:schemeClr val="bg1"/>
                </a:solidFill>
                <a:latin typeface="Arial Black" panose="020B0A04020102020204" pitchFamily="34" charset="0"/>
              </a:defRPr>
            </a:lvl1pPr>
          </a:lstStyle>
          <a:p>
            <a:pPr lvl="0"/>
            <a:r>
              <a:rPr lang="en-GB" noProof="0" dirty="0"/>
              <a:t>Presentation title</a:t>
            </a:r>
          </a:p>
        </p:txBody>
      </p:sp>
      <p:sp>
        <p:nvSpPr>
          <p:cNvPr id="13" name="Espace réservé du texte 8">
            <a:extLst>
              <a:ext uri="{FF2B5EF4-FFF2-40B4-BE49-F238E27FC236}">
                <a16:creationId xmlns:a16="http://schemas.microsoft.com/office/drawing/2014/main" id="{D957F4FB-9556-4942-8182-7B7F45D32BEE}"/>
              </a:ext>
            </a:extLst>
          </p:cNvPr>
          <p:cNvSpPr>
            <a:spLocks noGrp="1"/>
          </p:cNvSpPr>
          <p:nvPr>
            <p:ph type="body" sz="quarter" idx="13" hasCustomPrompt="1"/>
          </p:nvPr>
        </p:nvSpPr>
        <p:spPr>
          <a:xfrm>
            <a:off x="459131" y="4458258"/>
            <a:ext cx="7551997" cy="307777"/>
          </a:xfrm>
          <a:prstGeom prst="rect">
            <a:avLst/>
          </a:prstGeom>
        </p:spPr>
        <p:txBody>
          <a:bodyPr wrap="square" lIns="108000">
            <a:spAutoFit/>
          </a:bodyPr>
          <a:lstStyle>
            <a:lvl1pPr>
              <a:lnSpc>
                <a:spcPct val="100000"/>
              </a:lnSpc>
              <a:spcBef>
                <a:spcPts val="336"/>
              </a:spcBef>
              <a:defRPr lang="en-GB" sz="1400" dirty="0">
                <a:solidFill>
                  <a:schemeClr val="bg1"/>
                </a:solidFill>
                <a:latin typeface="Arial" panose="020B0604020202020204" pitchFamily="34" charset="0"/>
              </a:defRPr>
            </a:lvl1pPr>
          </a:lstStyle>
          <a:p>
            <a:pPr marL="0" lvl="0" indent="0">
              <a:buNone/>
            </a:pPr>
            <a:r>
              <a:rPr lang="en-GB" noProof="0" dirty="0"/>
              <a:t>Date</a:t>
            </a:r>
          </a:p>
        </p:txBody>
      </p:sp>
      <p:sp>
        <p:nvSpPr>
          <p:cNvPr id="15" name="Cadre 7">
            <a:extLst>
              <a:ext uri="{FF2B5EF4-FFF2-40B4-BE49-F238E27FC236}">
                <a16:creationId xmlns:a16="http://schemas.microsoft.com/office/drawing/2014/main" id="{A6078041-4AB4-ED4C-876C-764ACD6FF22A}"/>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Tree>
    <p:extLst>
      <p:ext uri="{BB962C8B-B14F-4D97-AF65-F5344CB8AC3E}">
        <p14:creationId xmlns:p14="http://schemas.microsoft.com/office/powerpoint/2010/main" val="53920200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2_Front page">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7" name="Forme libre : forme 22">
            <a:extLst>
              <a:ext uri="{FF2B5EF4-FFF2-40B4-BE49-F238E27FC236}">
                <a16:creationId xmlns:a16="http://schemas.microsoft.com/office/drawing/2014/main" id="{3FE04B15-7014-4913-BFC9-8C72F19F2705}"/>
              </a:ext>
            </a:extLst>
          </p:cNvPr>
          <p:cNvSpPr/>
          <p:nvPr userDrawn="1"/>
        </p:nvSpPr>
        <p:spPr>
          <a:xfrm rot="18932423">
            <a:off x="-954765" y="1427043"/>
            <a:ext cx="5372804" cy="530454"/>
          </a:xfrm>
          <a:custGeom>
            <a:avLst/>
            <a:gdLst>
              <a:gd name="connsiteX0" fmla="*/ 4832249 w 5372804"/>
              <a:gd name="connsiteY0" fmla="*/ 0 h 530454"/>
              <a:gd name="connsiteX1" fmla="*/ 5372804 w 5372804"/>
              <a:gd name="connsiteY1" fmla="*/ 530454 h 530454"/>
              <a:gd name="connsiteX2" fmla="*/ 0 w 5372804"/>
              <a:gd name="connsiteY2" fmla="*/ 530454 h 530454"/>
              <a:gd name="connsiteX3" fmla="*/ 520541 w 5372804"/>
              <a:gd name="connsiteY3" fmla="*/ 0 h 530454"/>
            </a:gdLst>
            <a:ahLst/>
            <a:cxnLst>
              <a:cxn ang="0">
                <a:pos x="connsiteX0" y="connsiteY0"/>
              </a:cxn>
              <a:cxn ang="0">
                <a:pos x="connsiteX1" y="connsiteY1"/>
              </a:cxn>
              <a:cxn ang="0">
                <a:pos x="connsiteX2" y="connsiteY2"/>
              </a:cxn>
              <a:cxn ang="0">
                <a:pos x="connsiteX3" y="connsiteY3"/>
              </a:cxn>
            </a:cxnLst>
            <a:rect l="l" t="t" r="r" b="b"/>
            <a:pathLst>
              <a:path w="5372804" h="530454">
                <a:moveTo>
                  <a:pt x="4832249" y="0"/>
                </a:moveTo>
                <a:lnTo>
                  <a:pt x="5372804" y="530454"/>
                </a:lnTo>
                <a:lnTo>
                  <a:pt x="0" y="530454"/>
                </a:lnTo>
                <a:lnTo>
                  <a:pt x="520541" y="0"/>
                </a:lnTo>
                <a:close/>
              </a:path>
            </a:pathLst>
          </a:custGeom>
          <a:solidFill>
            <a:srgbClr val="405A9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38" name="Forme libre : forme 20">
            <a:extLst>
              <a:ext uri="{FF2B5EF4-FFF2-40B4-BE49-F238E27FC236}">
                <a16:creationId xmlns:a16="http://schemas.microsoft.com/office/drawing/2014/main" id="{456100B8-4A4C-4868-9D90-6769E8D2AA33}"/>
              </a:ext>
            </a:extLst>
          </p:cNvPr>
          <p:cNvSpPr/>
          <p:nvPr userDrawn="1"/>
        </p:nvSpPr>
        <p:spPr>
          <a:xfrm rot="18932423">
            <a:off x="-735098" y="889565"/>
            <a:ext cx="3838044" cy="530454"/>
          </a:xfrm>
          <a:custGeom>
            <a:avLst/>
            <a:gdLst>
              <a:gd name="connsiteX0" fmla="*/ 3297489 w 3838044"/>
              <a:gd name="connsiteY0" fmla="*/ 0 h 530454"/>
              <a:gd name="connsiteX1" fmla="*/ 3838044 w 3838044"/>
              <a:gd name="connsiteY1" fmla="*/ 530454 h 530454"/>
              <a:gd name="connsiteX2" fmla="*/ 0 w 3838044"/>
              <a:gd name="connsiteY2" fmla="*/ 530454 h 530454"/>
              <a:gd name="connsiteX3" fmla="*/ 520541 w 3838044"/>
              <a:gd name="connsiteY3" fmla="*/ 0 h 530454"/>
            </a:gdLst>
            <a:ahLst/>
            <a:cxnLst>
              <a:cxn ang="0">
                <a:pos x="connsiteX0" y="connsiteY0"/>
              </a:cxn>
              <a:cxn ang="0">
                <a:pos x="connsiteX1" y="connsiteY1"/>
              </a:cxn>
              <a:cxn ang="0">
                <a:pos x="connsiteX2" y="connsiteY2"/>
              </a:cxn>
              <a:cxn ang="0">
                <a:pos x="connsiteX3" y="connsiteY3"/>
              </a:cxn>
            </a:cxnLst>
            <a:rect l="l" t="t" r="r" b="b"/>
            <a:pathLst>
              <a:path w="3838044" h="530454">
                <a:moveTo>
                  <a:pt x="3297489" y="0"/>
                </a:moveTo>
                <a:lnTo>
                  <a:pt x="3838044" y="530454"/>
                </a:lnTo>
                <a:lnTo>
                  <a:pt x="0" y="530454"/>
                </a:lnTo>
                <a:lnTo>
                  <a:pt x="520541" y="0"/>
                </a:lnTo>
                <a:close/>
              </a:path>
            </a:pathLst>
          </a:custGeom>
          <a:solidFill>
            <a:srgbClr val="009D9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pic>
        <p:nvPicPr>
          <p:cNvPr id="39" name="Graphique 14">
            <a:extLst>
              <a:ext uri="{FF2B5EF4-FFF2-40B4-BE49-F238E27FC236}">
                <a16:creationId xmlns:a16="http://schemas.microsoft.com/office/drawing/2014/main" id="{0002BE8A-F806-4834-B56C-FEA5F8924DF6}"/>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983372" y="5821836"/>
            <a:ext cx="939784" cy="847524"/>
          </a:xfrm>
          <a:prstGeom prst="rect">
            <a:avLst/>
          </a:prstGeom>
        </p:spPr>
      </p:pic>
      <p:pic>
        <p:nvPicPr>
          <p:cNvPr id="40" name="Image 15" descr="Une image contenant objet&#10;&#10;Description générée automatiquement">
            <a:extLst>
              <a:ext uri="{FF2B5EF4-FFF2-40B4-BE49-F238E27FC236}">
                <a16:creationId xmlns:a16="http://schemas.microsoft.com/office/drawing/2014/main" id="{BB2F81E7-8E1B-4224-8D83-9C6A7FEF5537}"/>
              </a:ext>
            </a:extLst>
          </p:cNvPr>
          <p:cNvPicPr>
            <a:picLocks noChangeAspect="1"/>
          </p:cNvPicPr>
          <p:nvPr userDrawn="1"/>
        </p:nvPicPr>
        <p:blipFill rotWithShape="1">
          <a:blip r:embed="rId5" cstate="screen">
            <a:biLevel thresh="25000"/>
            <a:extLst>
              <a:ext uri="{28A0092B-C50C-407E-A947-70E740481C1C}">
                <a14:useLocalDpi xmlns:a14="http://schemas.microsoft.com/office/drawing/2010/main"/>
              </a:ext>
            </a:extLst>
          </a:blip>
          <a:srcRect r="23242"/>
          <a:stretch/>
        </p:blipFill>
        <p:spPr>
          <a:xfrm>
            <a:off x="8003071" y="5986848"/>
            <a:ext cx="2802864" cy="649976"/>
          </a:xfrm>
          <a:prstGeom prst="rect">
            <a:avLst/>
          </a:prstGeom>
        </p:spPr>
      </p:pic>
      <p:sp>
        <p:nvSpPr>
          <p:cNvPr id="41" name="Sous-titre 2">
            <a:extLst>
              <a:ext uri="{FF2B5EF4-FFF2-40B4-BE49-F238E27FC236}">
                <a16:creationId xmlns:a16="http://schemas.microsoft.com/office/drawing/2014/main" id="{ED09B6BE-6198-44B1-9142-0B28613D2987}"/>
              </a:ext>
            </a:extLst>
          </p:cNvPr>
          <p:cNvSpPr>
            <a:spLocks noGrp="1"/>
          </p:cNvSpPr>
          <p:nvPr>
            <p:ph type="subTitle" idx="1" hasCustomPrompt="1"/>
          </p:nvPr>
        </p:nvSpPr>
        <p:spPr>
          <a:xfrm>
            <a:off x="459131" y="3001503"/>
            <a:ext cx="7551997" cy="461665"/>
          </a:xfrm>
          <a:prstGeom prst="rect">
            <a:avLst/>
          </a:prstGeom>
        </p:spPr>
        <p:txBody>
          <a:bodyPr wrap="square" lIns="108000" rIns="180000">
            <a:spAutoFit/>
          </a:bodyPr>
          <a:lstStyle>
            <a:lvl1pPr marL="0" indent="0" algn="l">
              <a:lnSpc>
                <a:spcPct val="100000"/>
              </a:lnSpc>
              <a:spcBef>
                <a:spcPts val="576"/>
              </a:spcBef>
              <a:buNone/>
              <a:defRPr sz="2400" b="1">
                <a:solidFill>
                  <a:schemeClr val="bg1"/>
                </a:solidFill>
                <a:latin typeface="Arial Black" panose="020B0A040201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GB" noProof="0"/>
              <a:t>Additional subtitle</a:t>
            </a:r>
          </a:p>
        </p:txBody>
      </p:sp>
      <p:sp>
        <p:nvSpPr>
          <p:cNvPr id="44" name="Espace réservé pour une image  9">
            <a:extLst>
              <a:ext uri="{FF2B5EF4-FFF2-40B4-BE49-F238E27FC236}">
                <a16:creationId xmlns:a16="http://schemas.microsoft.com/office/drawing/2014/main" id="{E256B8E8-F68E-497E-A6CF-14C787B136C7}"/>
              </a:ext>
            </a:extLst>
          </p:cNvPr>
          <p:cNvSpPr>
            <a:spLocks noGrp="1"/>
          </p:cNvSpPr>
          <p:nvPr>
            <p:ph type="pic" sz="quarter" idx="11" hasCustomPrompt="1"/>
          </p:nvPr>
        </p:nvSpPr>
        <p:spPr>
          <a:xfrm>
            <a:off x="574342" y="5302567"/>
            <a:ext cx="1814925" cy="914400"/>
          </a:xfrm>
          <a:prstGeom prst="rect">
            <a:avLst/>
          </a:prstGeom>
          <a:solidFill>
            <a:schemeClr val="bg1">
              <a:lumMod val="95000"/>
            </a:schemeClr>
          </a:solidFill>
        </p:spPr>
        <p:txBody>
          <a:bodyPr tIns="72000">
            <a:normAutofit/>
          </a:bodyPr>
          <a:lstStyle>
            <a:lvl1pPr marL="0" indent="0" algn="ctr">
              <a:lnSpc>
                <a:spcPct val="100000"/>
              </a:lnSpc>
              <a:spcBef>
                <a:spcPts val="264"/>
              </a:spcBef>
              <a:buNone/>
              <a:defRPr sz="1100">
                <a:solidFill>
                  <a:schemeClr val="tx1"/>
                </a:solidFill>
                <a:latin typeface="Arial" panose="020B0604020202020204" pitchFamily="34" charset="0"/>
                <a:cs typeface="Arial" panose="020B0604020202020204" pitchFamily="34" charset="0"/>
              </a:defRPr>
            </a:lvl1pPr>
          </a:lstStyle>
          <a:p>
            <a:r>
              <a:rPr lang="en-GB" dirty="0"/>
              <a:t>CUSTOMER'S LOGO</a:t>
            </a:r>
          </a:p>
        </p:txBody>
      </p:sp>
      <p:sp>
        <p:nvSpPr>
          <p:cNvPr id="45" name="Espace réservé du texte 8">
            <a:extLst>
              <a:ext uri="{FF2B5EF4-FFF2-40B4-BE49-F238E27FC236}">
                <a16:creationId xmlns:a16="http://schemas.microsoft.com/office/drawing/2014/main" id="{34D87F5E-86BE-4F94-AC25-DBBC59675543}"/>
              </a:ext>
            </a:extLst>
          </p:cNvPr>
          <p:cNvSpPr>
            <a:spLocks noGrp="1"/>
          </p:cNvSpPr>
          <p:nvPr>
            <p:ph type="body" sz="quarter" idx="12" hasCustomPrompt="1"/>
          </p:nvPr>
        </p:nvSpPr>
        <p:spPr>
          <a:xfrm>
            <a:off x="459131" y="4014515"/>
            <a:ext cx="7551997" cy="400110"/>
          </a:xfrm>
          <a:prstGeom prst="rect">
            <a:avLst/>
          </a:prstGeom>
        </p:spPr>
        <p:txBody>
          <a:bodyPr wrap="square" lIns="108000">
            <a:spAutoFit/>
          </a:bodyPr>
          <a:lstStyle>
            <a:lvl1pPr marL="0" indent="0">
              <a:lnSpc>
                <a:spcPct val="100000"/>
              </a:lnSpc>
              <a:spcBef>
                <a:spcPts val="480"/>
              </a:spcBef>
              <a:buNone/>
              <a:defRPr sz="2000">
                <a:solidFill>
                  <a:schemeClr val="bg1"/>
                </a:solidFill>
                <a:latin typeface="Arial" panose="020B0604020202020204" pitchFamily="34" charset="0"/>
                <a:cs typeface="Arial"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a:t>Name of the speaker</a:t>
            </a:r>
          </a:p>
        </p:txBody>
      </p:sp>
      <p:cxnSp>
        <p:nvCxnSpPr>
          <p:cNvPr id="46" name="Connecteur droit 26">
            <a:extLst>
              <a:ext uri="{FF2B5EF4-FFF2-40B4-BE49-F238E27FC236}">
                <a16:creationId xmlns:a16="http://schemas.microsoft.com/office/drawing/2014/main" id="{D919C3F5-58B8-482D-BEAA-A218DE89B9C2}"/>
              </a:ext>
            </a:extLst>
          </p:cNvPr>
          <p:cNvCxnSpPr>
            <a:cxnSpLocks/>
          </p:cNvCxnSpPr>
          <p:nvPr userDrawn="1"/>
        </p:nvCxnSpPr>
        <p:spPr>
          <a:xfrm>
            <a:off x="571500" y="3933056"/>
            <a:ext cx="66396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2" name="Titre 1">
            <a:extLst>
              <a:ext uri="{FF2B5EF4-FFF2-40B4-BE49-F238E27FC236}">
                <a16:creationId xmlns:a16="http://schemas.microsoft.com/office/drawing/2014/main" id="{A4F0AD09-6A63-48F7-AAAE-03F1B970289E}"/>
              </a:ext>
            </a:extLst>
          </p:cNvPr>
          <p:cNvSpPr>
            <a:spLocks noGrp="1"/>
          </p:cNvSpPr>
          <p:nvPr>
            <p:ph type="ctrTitle" hasCustomPrompt="1"/>
          </p:nvPr>
        </p:nvSpPr>
        <p:spPr>
          <a:xfrm>
            <a:off x="459207" y="521852"/>
            <a:ext cx="7551997" cy="2475348"/>
          </a:xfrm>
          <a:prstGeom prst="rect">
            <a:avLst/>
          </a:prstGeom>
        </p:spPr>
        <p:txBody>
          <a:bodyPr lIns="72000" anchor="t">
            <a:normAutofit/>
          </a:bodyPr>
          <a:lstStyle>
            <a:lvl1pPr algn="l">
              <a:lnSpc>
                <a:spcPct val="80000"/>
              </a:lnSpc>
              <a:defRPr sz="6000" b="1" cap="all" spc="-200" baseline="0">
                <a:solidFill>
                  <a:schemeClr val="bg1"/>
                </a:solidFill>
                <a:latin typeface="Arial Black" panose="020B0A04020102020204" pitchFamily="34" charset="0"/>
              </a:defRPr>
            </a:lvl1pPr>
          </a:lstStyle>
          <a:p>
            <a:pPr lvl="0"/>
            <a:r>
              <a:rPr lang="en-GB" noProof="0"/>
              <a:t>Presentation title</a:t>
            </a:r>
          </a:p>
        </p:txBody>
      </p:sp>
      <p:sp>
        <p:nvSpPr>
          <p:cNvPr id="13" name="Espace réservé du texte 8">
            <a:extLst>
              <a:ext uri="{FF2B5EF4-FFF2-40B4-BE49-F238E27FC236}">
                <a16:creationId xmlns:a16="http://schemas.microsoft.com/office/drawing/2014/main" id="{D957F4FB-9556-4942-8182-7B7F45D32BEE}"/>
              </a:ext>
            </a:extLst>
          </p:cNvPr>
          <p:cNvSpPr>
            <a:spLocks noGrp="1"/>
          </p:cNvSpPr>
          <p:nvPr>
            <p:ph type="body" sz="quarter" idx="13" hasCustomPrompt="1"/>
          </p:nvPr>
        </p:nvSpPr>
        <p:spPr>
          <a:xfrm>
            <a:off x="459131" y="4458258"/>
            <a:ext cx="7551997" cy="307777"/>
          </a:xfrm>
          <a:prstGeom prst="rect">
            <a:avLst/>
          </a:prstGeom>
        </p:spPr>
        <p:txBody>
          <a:bodyPr wrap="square" lIns="108000">
            <a:spAutoFit/>
          </a:bodyPr>
          <a:lstStyle>
            <a:lvl1pPr>
              <a:lnSpc>
                <a:spcPct val="100000"/>
              </a:lnSpc>
              <a:spcBef>
                <a:spcPts val="336"/>
              </a:spcBef>
              <a:buFontTx/>
              <a:buNone/>
              <a:defRPr lang="en-GB" sz="1400" dirty="0">
                <a:solidFill>
                  <a:schemeClr val="bg1"/>
                </a:solidFill>
                <a:latin typeface="Arial" panose="020B0604020202020204" pitchFamily="34" charset="0"/>
              </a:defRPr>
            </a:lvl1pPr>
          </a:lstStyle>
          <a:p>
            <a:pPr marL="0" lvl="0" indent="0">
              <a:buNone/>
            </a:pPr>
            <a:r>
              <a:rPr lang="en-GB" noProof="0"/>
              <a:t>Date</a:t>
            </a:r>
          </a:p>
        </p:txBody>
      </p:sp>
      <p:sp>
        <p:nvSpPr>
          <p:cNvPr id="15" name="Cadre 7">
            <a:extLst>
              <a:ext uri="{FF2B5EF4-FFF2-40B4-BE49-F238E27FC236}">
                <a16:creationId xmlns:a16="http://schemas.microsoft.com/office/drawing/2014/main" id="{A6078041-4AB4-ED4C-876C-764ACD6FF22A}"/>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150607860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_white">
    <p:spTree>
      <p:nvGrpSpPr>
        <p:cNvPr id="1" name=""/>
        <p:cNvGrpSpPr/>
        <p:nvPr/>
      </p:nvGrpSpPr>
      <p:grpSpPr>
        <a:xfrm>
          <a:off x="0" y="0"/>
          <a:ext cx="0" cy="0"/>
          <a:chOff x="0" y="0"/>
          <a:chExt cx="0" cy="0"/>
        </a:xfrm>
      </p:grpSpPr>
      <p:sp>
        <p:nvSpPr>
          <p:cNvPr id="7" name="Zástupný symbol pro číslo snímku 5">
            <a:extLst>
              <a:ext uri="{FF2B5EF4-FFF2-40B4-BE49-F238E27FC236}">
                <a16:creationId xmlns:a16="http://schemas.microsoft.com/office/drawing/2014/main" id="{FD5E860C-4B49-49F8-BDBA-E5820723608D}"/>
              </a:ext>
            </a:extLst>
          </p:cNvPr>
          <p:cNvSpPr txBox="1">
            <a:spLocks/>
          </p:cNvSpPr>
          <p:nvPr userDrawn="1"/>
        </p:nvSpPr>
        <p:spPr>
          <a:xfrm>
            <a:off x="47328" y="6417332"/>
            <a:ext cx="2844800" cy="365125"/>
          </a:xfrm>
          <a:prstGeom prst="rect">
            <a:avLst/>
          </a:prstGeom>
        </p:spPr>
        <p:txBody>
          <a:bodyPr vert="horz" lIns="121920" tIns="60960" rIns="121920" bIns="60960" rtlCol="0" anchor="ctr"/>
          <a:lstStyle>
            <a:defPPr>
              <a:defRPr lang="cs-CZ"/>
            </a:defPPr>
            <a:lvl1pPr marL="0" algn="l" defTabSz="914400" rtl="0" eaLnBrk="1" latinLnBrk="0" hangingPunct="1">
              <a:defRPr sz="1200" kern="1200">
                <a:solidFill>
                  <a:srgbClr val="5F5F5F"/>
                </a:solidFill>
                <a:latin typeface="Calibri"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2DB900-4F27-419C-B2D8-AAC4EB8D73BD}" type="slidenum">
              <a:rPr lang="cs-CZ" sz="1200" smtClean="0">
                <a:solidFill>
                  <a:schemeClr val="bg1">
                    <a:lumMod val="50000"/>
                  </a:schemeClr>
                </a:solidFill>
                <a:latin typeface="+mn-lt"/>
              </a:rPr>
              <a:pPr/>
              <a:t>‹#›</a:t>
            </a:fld>
            <a:endParaRPr lang="cs-CZ" sz="1200" dirty="0">
              <a:solidFill>
                <a:schemeClr val="bg1">
                  <a:lumMod val="50000"/>
                </a:schemeClr>
              </a:solidFill>
              <a:latin typeface="+mn-lt"/>
            </a:endParaRPr>
          </a:p>
        </p:txBody>
      </p:sp>
      <p:sp>
        <p:nvSpPr>
          <p:cNvPr id="8" name="Zástupný nadpis 1">
            <a:extLst>
              <a:ext uri="{FF2B5EF4-FFF2-40B4-BE49-F238E27FC236}">
                <a16:creationId xmlns:a16="http://schemas.microsoft.com/office/drawing/2014/main" id="{9D4E53DC-BE8D-443A-A135-866C3F945121}"/>
              </a:ext>
            </a:extLst>
          </p:cNvPr>
          <p:cNvSpPr>
            <a:spLocks noGrp="1"/>
          </p:cNvSpPr>
          <p:nvPr>
            <p:ph type="title"/>
          </p:nvPr>
        </p:nvSpPr>
        <p:spPr>
          <a:xfrm>
            <a:off x="127590" y="123841"/>
            <a:ext cx="11934000" cy="486000"/>
          </a:xfrm>
          <a:prstGeom prst="rect">
            <a:avLst/>
          </a:prstGeom>
        </p:spPr>
        <p:txBody>
          <a:bodyPr vert="horz" lIns="91440" tIns="45720" rIns="91440" bIns="45720" rtlCol="0" anchor="ctr">
            <a:normAutofit/>
          </a:bodyPr>
          <a:lstStyle/>
          <a:p>
            <a:r>
              <a:rPr lang="cs-CZ" dirty="0"/>
              <a:t>SLIDE TITLE</a:t>
            </a:r>
          </a:p>
        </p:txBody>
      </p:sp>
    </p:spTree>
    <p:extLst>
      <p:ext uri="{BB962C8B-B14F-4D97-AF65-F5344CB8AC3E}">
        <p14:creationId xmlns:p14="http://schemas.microsoft.com/office/powerpoint/2010/main" val="2837057140"/>
      </p:ext>
    </p:extLst>
  </p:cSld>
  <p:clrMapOvr>
    <a:masterClrMapping/>
  </p:clrMapOvr>
  <p:extLst>
    <p:ext uri="{DCECCB84-F9BA-43D5-87BE-67443E8EF086}">
      <p15:sldGuideLst xmlns:p15="http://schemas.microsoft.com/office/powerpoint/2012/main"/>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_text_white">
    <p:spTree>
      <p:nvGrpSpPr>
        <p:cNvPr id="1" name=""/>
        <p:cNvGrpSpPr/>
        <p:nvPr/>
      </p:nvGrpSpPr>
      <p:grpSpPr>
        <a:xfrm>
          <a:off x="0" y="0"/>
          <a:ext cx="0" cy="0"/>
          <a:chOff x="0" y="0"/>
          <a:chExt cx="0" cy="0"/>
        </a:xfrm>
      </p:grpSpPr>
      <p:sp>
        <p:nvSpPr>
          <p:cNvPr id="8" name="Zástupný symbol pro obsah 10">
            <a:extLst>
              <a:ext uri="{FF2B5EF4-FFF2-40B4-BE49-F238E27FC236}">
                <a16:creationId xmlns:a16="http://schemas.microsoft.com/office/drawing/2014/main" id="{CA6A2266-BF2A-4C84-80B0-AC22D7203215}"/>
              </a:ext>
            </a:extLst>
          </p:cNvPr>
          <p:cNvSpPr>
            <a:spLocks noGrp="1"/>
          </p:cNvSpPr>
          <p:nvPr>
            <p:ph sz="quarter" idx="19" hasCustomPrompt="1"/>
          </p:nvPr>
        </p:nvSpPr>
        <p:spPr>
          <a:xfrm>
            <a:off x="127591" y="764705"/>
            <a:ext cx="11934000" cy="5580533"/>
          </a:xfrm>
          <a:prstGeom prst="rect">
            <a:avLst/>
          </a:prstGeom>
        </p:spPr>
        <p:txBody>
          <a:bodyPr lIns="0" tIns="0" rIns="0" bIns="0"/>
          <a:lstStyle>
            <a:lvl1pPr marL="374650" indent="-285750">
              <a:lnSpc>
                <a:spcPct val="100000"/>
              </a:lnSpc>
              <a:spcBef>
                <a:spcPts val="432"/>
              </a:spcBef>
              <a:buFont typeface="Wingdings" panose="05000000000000000000" pitchFamily="2" charset="2"/>
              <a:buChar char="§"/>
              <a:tabLst/>
              <a:defRPr sz="1800">
                <a:solidFill>
                  <a:schemeClr val="tx1"/>
                </a:solidFill>
                <a:latin typeface="Arial" panose="020B0604020202020204" pitchFamily="34" charset="0"/>
                <a:cs typeface="Arial" panose="020B0604020202020204" pitchFamily="34" charset="0"/>
              </a:defRPr>
            </a:lvl1pPr>
            <a:lvl2pPr marL="642937" indent="-285750">
              <a:lnSpc>
                <a:spcPct val="100000"/>
              </a:lnSpc>
              <a:spcBef>
                <a:spcPts val="432"/>
              </a:spcBef>
              <a:buFont typeface="Arial" panose="020B0604020202020204" pitchFamily="34" charset="0"/>
              <a:buChar char="–"/>
              <a:tabLst>
                <a:tab pos="1343025" algn="l"/>
              </a:tabLst>
              <a:defRPr sz="1800">
                <a:solidFill>
                  <a:schemeClr val="tx1"/>
                </a:solidFill>
                <a:latin typeface="Arial" panose="020B0604020202020204" pitchFamily="34" charset="0"/>
                <a:cs typeface="Arial" panose="020B0604020202020204" pitchFamily="34" charset="0"/>
              </a:defRPr>
            </a:lvl2pPr>
            <a:lvl3pPr marL="1202207" indent="-239173">
              <a:buSzPct val="80000"/>
              <a:buFont typeface="Courier New" panose="02070309020205020404" pitchFamily="49" charset="0"/>
              <a:buChar char="o"/>
              <a:defRPr sz="1867">
                <a:solidFill>
                  <a:srgbClr val="404040"/>
                </a:solidFill>
                <a:latin typeface="Arial" panose="020B0604020202020204" pitchFamily="34" charset="0"/>
                <a:cs typeface="Arial" panose="020B0604020202020204" pitchFamily="34" charset="0"/>
              </a:defRPr>
            </a:lvl3pPr>
            <a:lvl4pPr marL="1667850" indent="-239173">
              <a:buSzPct val="90000"/>
              <a:defRPr sz="1600">
                <a:solidFill>
                  <a:srgbClr val="404040"/>
                </a:solidFill>
                <a:latin typeface="Arial" panose="020B0604020202020204" pitchFamily="34" charset="0"/>
                <a:cs typeface="Arial" panose="020B0604020202020204" pitchFamily="34" charset="0"/>
              </a:defRPr>
            </a:lvl4pPr>
            <a:lvl5pPr>
              <a:defRPr>
                <a:solidFill>
                  <a:srgbClr val="404040"/>
                </a:solidFill>
              </a:defRPr>
            </a:lvl5pPr>
          </a:lstStyle>
          <a:p>
            <a:pPr lvl="0"/>
            <a:r>
              <a:rPr lang="cs-CZ" dirty="0"/>
              <a:t>Klepnutím lze upravit styly předlohy textu.</a:t>
            </a:r>
          </a:p>
          <a:p>
            <a:pPr lvl="1"/>
            <a:r>
              <a:rPr lang="cs-CZ" dirty="0"/>
              <a:t>Druhá úroveň</a:t>
            </a:r>
          </a:p>
        </p:txBody>
      </p:sp>
      <p:sp>
        <p:nvSpPr>
          <p:cNvPr id="9" name="Zástupný symbol pro číslo snímku 5">
            <a:extLst>
              <a:ext uri="{FF2B5EF4-FFF2-40B4-BE49-F238E27FC236}">
                <a16:creationId xmlns:a16="http://schemas.microsoft.com/office/drawing/2014/main" id="{32C3F233-6D86-44EA-88A6-7C0DF09152CC}"/>
              </a:ext>
            </a:extLst>
          </p:cNvPr>
          <p:cNvSpPr txBox="1">
            <a:spLocks/>
          </p:cNvSpPr>
          <p:nvPr userDrawn="1"/>
        </p:nvSpPr>
        <p:spPr>
          <a:xfrm>
            <a:off x="47328" y="6417332"/>
            <a:ext cx="2844800" cy="365125"/>
          </a:xfrm>
          <a:prstGeom prst="rect">
            <a:avLst/>
          </a:prstGeom>
        </p:spPr>
        <p:txBody>
          <a:bodyPr vert="horz" lIns="121920" tIns="60960" rIns="121920" bIns="60960" rtlCol="0" anchor="ctr"/>
          <a:lstStyle>
            <a:defPPr>
              <a:defRPr lang="cs-CZ"/>
            </a:defPPr>
            <a:lvl1pPr marL="0" algn="l" defTabSz="914400" rtl="0" eaLnBrk="1" latinLnBrk="0" hangingPunct="1">
              <a:defRPr sz="1200" kern="1200">
                <a:solidFill>
                  <a:srgbClr val="5F5F5F"/>
                </a:solidFill>
                <a:latin typeface="Calibri"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2DB900-4F27-419C-B2D8-AAC4EB8D73BD}" type="slidenum">
              <a:rPr lang="cs-CZ" sz="1200" smtClean="0">
                <a:solidFill>
                  <a:schemeClr val="bg1">
                    <a:lumMod val="50000"/>
                  </a:schemeClr>
                </a:solidFill>
                <a:latin typeface="+mn-lt"/>
              </a:rPr>
              <a:pPr/>
              <a:t>‹#›</a:t>
            </a:fld>
            <a:endParaRPr lang="cs-CZ" sz="1200" dirty="0">
              <a:solidFill>
                <a:schemeClr val="bg1">
                  <a:lumMod val="50000"/>
                </a:schemeClr>
              </a:solidFill>
              <a:latin typeface="+mn-lt"/>
            </a:endParaRPr>
          </a:p>
        </p:txBody>
      </p:sp>
      <p:sp>
        <p:nvSpPr>
          <p:cNvPr id="10" name="Zástupný nadpis 1">
            <a:extLst>
              <a:ext uri="{FF2B5EF4-FFF2-40B4-BE49-F238E27FC236}">
                <a16:creationId xmlns:a16="http://schemas.microsoft.com/office/drawing/2014/main" id="{5A572D27-0EFE-4DA2-A740-E68865D3ABD5}"/>
              </a:ext>
            </a:extLst>
          </p:cNvPr>
          <p:cNvSpPr>
            <a:spLocks noGrp="1"/>
          </p:cNvSpPr>
          <p:nvPr>
            <p:ph type="title"/>
          </p:nvPr>
        </p:nvSpPr>
        <p:spPr>
          <a:xfrm>
            <a:off x="127590" y="123841"/>
            <a:ext cx="11934000" cy="486000"/>
          </a:xfrm>
          <a:prstGeom prst="rect">
            <a:avLst/>
          </a:prstGeom>
        </p:spPr>
        <p:txBody>
          <a:bodyPr vert="horz" lIns="91440" tIns="45720" rIns="91440" bIns="45720" rtlCol="0" anchor="ctr">
            <a:normAutofit/>
          </a:bodyPr>
          <a:lstStyle/>
          <a:p>
            <a:r>
              <a:rPr lang="cs-CZ" dirty="0"/>
              <a:t>SLIDE TITLE</a:t>
            </a:r>
          </a:p>
        </p:txBody>
      </p:sp>
    </p:spTree>
    <p:extLst>
      <p:ext uri="{BB962C8B-B14F-4D97-AF65-F5344CB8AC3E}">
        <p14:creationId xmlns:p14="http://schemas.microsoft.com/office/powerpoint/2010/main" val="3378298097"/>
      </p:ext>
    </p:extLst>
  </p:cSld>
  <p:clrMapOvr>
    <a:masterClrMapping/>
  </p:clrMapOvr>
  <p:extLst>
    <p:ext uri="{DCECCB84-F9BA-43D5-87BE-67443E8EF086}">
      <p15:sldGuideLst xmlns:p15="http://schemas.microsoft.com/office/powerpoint/2012/main"/>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_headline_white">
    <p:spTree>
      <p:nvGrpSpPr>
        <p:cNvPr id="1" name=""/>
        <p:cNvGrpSpPr/>
        <p:nvPr/>
      </p:nvGrpSpPr>
      <p:grpSpPr>
        <a:xfrm>
          <a:off x="0" y="0"/>
          <a:ext cx="0" cy="0"/>
          <a:chOff x="0" y="0"/>
          <a:chExt cx="0" cy="0"/>
        </a:xfrm>
      </p:grpSpPr>
      <p:sp>
        <p:nvSpPr>
          <p:cNvPr id="8" name="Zástupný text 11">
            <a:extLst>
              <a:ext uri="{FF2B5EF4-FFF2-40B4-BE49-F238E27FC236}">
                <a16:creationId xmlns:a16="http://schemas.microsoft.com/office/drawing/2014/main" id="{D75B9138-CC83-4560-8013-7172DC0AD3F9}"/>
              </a:ext>
            </a:extLst>
          </p:cNvPr>
          <p:cNvSpPr>
            <a:spLocks noGrp="1"/>
          </p:cNvSpPr>
          <p:nvPr>
            <p:ph type="body" sz="quarter" idx="10" hasCustomPrompt="1"/>
          </p:nvPr>
        </p:nvSpPr>
        <p:spPr>
          <a:xfrm>
            <a:off x="127591" y="626028"/>
            <a:ext cx="11934000" cy="642385"/>
          </a:xfrm>
          <a:prstGeom prst="rect">
            <a:avLst/>
          </a:prstGeom>
        </p:spPr>
        <p:txBody>
          <a:bodyPr vert="horz" lIns="90000" tIns="46800" rIns="90000" bIns="46800" rtlCol="0" anchor="t" anchorCtr="0">
            <a:noAutofit/>
          </a:bodyPr>
          <a:lstStyle>
            <a:lvl1pPr marL="0" marR="0" indent="-232828" algn="l" defTabSz="1219140" rtl="0" eaLnBrk="1" fontAlgn="auto" latinLnBrk="0" hangingPunct="1">
              <a:lnSpc>
                <a:spcPct val="100000"/>
              </a:lnSpc>
              <a:spcBef>
                <a:spcPct val="20000"/>
              </a:spcBef>
              <a:spcAft>
                <a:spcPts val="0"/>
              </a:spcAft>
              <a:buClrTx/>
              <a:buSzTx/>
              <a:buFont typeface="Arial" pitchFamily="34" charset="0"/>
              <a:buNone/>
              <a:tabLst/>
              <a:defRPr lang="cs-CZ" sz="1600" b="1" dirty="0" smtClean="0">
                <a:solidFill>
                  <a:schemeClr val="bg2"/>
                </a:solidFill>
                <a:latin typeface="Arial" panose="020B0604020202020204" pitchFamily="34" charset="0"/>
              </a:defRPr>
            </a:lvl1pPr>
            <a:lvl2pPr>
              <a:defRPr lang="cs-CZ" dirty="0" smtClean="0">
                <a:solidFill>
                  <a:schemeClr val="tx1"/>
                </a:solidFill>
                <a:latin typeface="+mn-lt"/>
                <a:cs typeface="+mn-cs"/>
              </a:defRPr>
            </a:lvl2pPr>
            <a:lvl3pPr>
              <a:defRPr lang="cs-CZ" dirty="0" smtClean="0">
                <a:solidFill>
                  <a:schemeClr val="tx1"/>
                </a:solidFill>
                <a:latin typeface="+mn-lt"/>
                <a:cs typeface="+mn-cs"/>
              </a:defRPr>
            </a:lvl3pPr>
            <a:lvl4pPr>
              <a:defRPr lang="cs-CZ" sz="2400" dirty="0" smtClean="0">
                <a:solidFill>
                  <a:schemeClr val="tx1"/>
                </a:solidFill>
                <a:latin typeface="+mn-lt"/>
                <a:cs typeface="+mn-cs"/>
              </a:defRPr>
            </a:lvl4pPr>
            <a:lvl5pPr>
              <a:defRPr lang="cs-CZ" sz="2400" dirty="0">
                <a:solidFill>
                  <a:schemeClr val="tx1"/>
                </a:solidFill>
                <a:latin typeface="+mn-lt"/>
                <a:cs typeface="+mn-cs"/>
              </a:defRPr>
            </a:lvl5pPr>
          </a:lstStyle>
          <a:p>
            <a:pPr marL="0" marR="0" lvl="0" indent="-232828" algn="l" defTabSz="1219140" rtl="0" eaLnBrk="1" fontAlgn="auto" latinLnBrk="0" hangingPunct="1">
              <a:lnSpc>
                <a:spcPct val="100000"/>
              </a:lnSpc>
              <a:spcBef>
                <a:spcPct val="20000"/>
              </a:spcBef>
              <a:spcAft>
                <a:spcPts val="0"/>
              </a:spcAft>
              <a:buClrTx/>
              <a:buSzTx/>
              <a:buFont typeface="Arial" pitchFamily="34" charset="0"/>
              <a:buNone/>
              <a:tabLst/>
              <a:defRPr/>
            </a:pPr>
            <a:r>
              <a:rPr lang="en-GB" noProof="0" dirty="0"/>
              <a:t>Headline</a:t>
            </a:r>
          </a:p>
        </p:txBody>
      </p:sp>
      <p:sp>
        <p:nvSpPr>
          <p:cNvPr id="9" name="Zástupný symbol pro číslo snímku 5">
            <a:extLst>
              <a:ext uri="{FF2B5EF4-FFF2-40B4-BE49-F238E27FC236}">
                <a16:creationId xmlns:a16="http://schemas.microsoft.com/office/drawing/2014/main" id="{FDBD8B65-002E-457B-81D4-568AF849A79C}"/>
              </a:ext>
            </a:extLst>
          </p:cNvPr>
          <p:cNvSpPr txBox="1">
            <a:spLocks/>
          </p:cNvSpPr>
          <p:nvPr userDrawn="1"/>
        </p:nvSpPr>
        <p:spPr>
          <a:xfrm>
            <a:off x="47328" y="6417332"/>
            <a:ext cx="2844800" cy="365125"/>
          </a:xfrm>
          <a:prstGeom prst="rect">
            <a:avLst/>
          </a:prstGeom>
        </p:spPr>
        <p:txBody>
          <a:bodyPr vert="horz" lIns="121920" tIns="60960" rIns="121920" bIns="60960" rtlCol="0" anchor="ctr"/>
          <a:lstStyle>
            <a:defPPr>
              <a:defRPr lang="cs-CZ"/>
            </a:defPPr>
            <a:lvl1pPr marL="0" algn="l" defTabSz="914400" rtl="0" eaLnBrk="1" latinLnBrk="0" hangingPunct="1">
              <a:defRPr sz="1200" kern="1200">
                <a:solidFill>
                  <a:srgbClr val="5F5F5F"/>
                </a:solidFill>
                <a:latin typeface="Calibri"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2DB900-4F27-419C-B2D8-AAC4EB8D73BD}" type="slidenum">
              <a:rPr lang="cs-CZ" sz="1200" smtClean="0">
                <a:solidFill>
                  <a:schemeClr val="bg1">
                    <a:lumMod val="50000"/>
                  </a:schemeClr>
                </a:solidFill>
                <a:latin typeface="+mn-lt"/>
              </a:rPr>
              <a:pPr/>
              <a:t>‹#›</a:t>
            </a:fld>
            <a:endParaRPr lang="cs-CZ" sz="1200" dirty="0">
              <a:solidFill>
                <a:schemeClr val="bg1">
                  <a:lumMod val="50000"/>
                </a:schemeClr>
              </a:solidFill>
              <a:latin typeface="+mn-lt"/>
            </a:endParaRPr>
          </a:p>
        </p:txBody>
      </p:sp>
      <p:sp>
        <p:nvSpPr>
          <p:cNvPr id="11" name="Zástupný nadpis 1">
            <a:extLst>
              <a:ext uri="{FF2B5EF4-FFF2-40B4-BE49-F238E27FC236}">
                <a16:creationId xmlns:a16="http://schemas.microsoft.com/office/drawing/2014/main" id="{FB7DCFB9-985E-43F8-BAC9-BD2F23ADF11A}"/>
              </a:ext>
            </a:extLst>
          </p:cNvPr>
          <p:cNvSpPr>
            <a:spLocks noGrp="1"/>
          </p:cNvSpPr>
          <p:nvPr>
            <p:ph type="title"/>
          </p:nvPr>
        </p:nvSpPr>
        <p:spPr>
          <a:xfrm>
            <a:off x="127590" y="123841"/>
            <a:ext cx="11934000" cy="486000"/>
          </a:xfrm>
          <a:prstGeom prst="rect">
            <a:avLst/>
          </a:prstGeom>
        </p:spPr>
        <p:txBody>
          <a:bodyPr vert="horz" lIns="91440" tIns="45720" rIns="91440" bIns="45720" rtlCol="0" anchor="ctr">
            <a:normAutofit/>
          </a:bodyPr>
          <a:lstStyle/>
          <a:p>
            <a:r>
              <a:rPr lang="cs-CZ" dirty="0"/>
              <a:t>SLIDE TITLE</a:t>
            </a:r>
          </a:p>
        </p:txBody>
      </p:sp>
    </p:spTree>
    <p:extLst>
      <p:ext uri="{BB962C8B-B14F-4D97-AF65-F5344CB8AC3E}">
        <p14:creationId xmlns:p14="http://schemas.microsoft.com/office/powerpoint/2010/main" val="377982121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_headling_text_white">
    <p:spTree>
      <p:nvGrpSpPr>
        <p:cNvPr id="1" name=""/>
        <p:cNvGrpSpPr/>
        <p:nvPr/>
      </p:nvGrpSpPr>
      <p:grpSpPr>
        <a:xfrm>
          <a:off x="0" y="0"/>
          <a:ext cx="0" cy="0"/>
          <a:chOff x="0" y="0"/>
          <a:chExt cx="0" cy="0"/>
        </a:xfrm>
      </p:grpSpPr>
      <p:sp>
        <p:nvSpPr>
          <p:cNvPr id="4" name="Zástupný symbol pro obsah 10">
            <a:extLst>
              <a:ext uri="{FF2B5EF4-FFF2-40B4-BE49-F238E27FC236}">
                <a16:creationId xmlns:a16="http://schemas.microsoft.com/office/drawing/2014/main" id="{EDF33C54-350E-0D47-9B72-9C08487EAC1B}"/>
              </a:ext>
            </a:extLst>
          </p:cNvPr>
          <p:cNvSpPr>
            <a:spLocks noGrp="1"/>
          </p:cNvSpPr>
          <p:nvPr>
            <p:ph sz="quarter" idx="18" hasCustomPrompt="1"/>
          </p:nvPr>
        </p:nvSpPr>
        <p:spPr>
          <a:xfrm>
            <a:off x="127591" y="1355271"/>
            <a:ext cx="11934000" cy="4989967"/>
          </a:xfrm>
          <a:prstGeom prst="rect">
            <a:avLst/>
          </a:prstGeom>
        </p:spPr>
        <p:txBody>
          <a:bodyPr lIns="0" tIns="0" rIns="0" bIns="0"/>
          <a:lstStyle>
            <a:lvl1pPr marL="374650" indent="-285750">
              <a:lnSpc>
                <a:spcPct val="100000"/>
              </a:lnSpc>
              <a:spcBef>
                <a:spcPts val="432"/>
              </a:spcBef>
              <a:buFont typeface="Wingdings" panose="05000000000000000000" pitchFamily="2" charset="2"/>
              <a:buChar char="§"/>
              <a:tabLst/>
              <a:defRPr sz="1800">
                <a:solidFill>
                  <a:schemeClr val="tx1"/>
                </a:solidFill>
                <a:latin typeface="Arial" panose="020B0604020202020204" pitchFamily="34" charset="0"/>
                <a:cs typeface="Arial" panose="020B0604020202020204" pitchFamily="34" charset="0"/>
              </a:defRPr>
            </a:lvl1pPr>
            <a:lvl2pPr marL="642937" indent="-285750">
              <a:lnSpc>
                <a:spcPct val="100000"/>
              </a:lnSpc>
              <a:spcBef>
                <a:spcPts val="432"/>
              </a:spcBef>
              <a:buFont typeface="Arial" panose="020B0604020202020204" pitchFamily="34" charset="0"/>
              <a:buChar char="–"/>
              <a:tabLst>
                <a:tab pos="1343025" algn="l"/>
              </a:tabLst>
              <a:defRPr sz="1800">
                <a:solidFill>
                  <a:schemeClr val="tx1"/>
                </a:solidFill>
                <a:latin typeface="Arial" panose="020B0604020202020204" pitchFamily="34" charset="0"/>
                <a:cs typeface="Arial" panose="020B0604020202020204" pitchFamily="34" charset="0"/>
              </a:defRPr>
            </a:lvl2pPr>
            <a:lvl3pPr marL="1202207" indent="-239173">
              <a:buSzPct val="80000"/>
              <a:buFont typeface="Courier New" panose="02070309020205020404" pitchFamily="49" charset="0"/>
              <a:buChar char="o"/>
              <a:defRPr sz="1867">
                <a:solidFill>
                  <a:srgbClr val="404040"/>
                </a:solidFill>
                <a:latin typeface="Arial" panose="020B0604020202020204" pitchFamily="34" charset="0"/>
                <a:cs typeface="Arial" panose="020B0604020202020204" pitchFamily="34" charset="0"/>
              </a:defRPr>
            </a:lvl3pPr>
            <a:lvl4pPr marL="1667850" indent="-239173">
              <a:buSzPct val="90000"/>
              <a:defRPr sz="1600">
                <a:solidFill>
                  <a:srgbClr val="404040"/>
                </a:solidFill>
                <a:latin typeface="Arial" panose="020B0604020202020204" pitchFamily="34" charset="0"/>
                <a:cs typeface="Arial" panose="020B0604020202020204" pitchFamily="34" charset="0"/>
              </a:defRPr>
            </a:lvl4pPr>
            <a:lvl5pPr>
              <a:defRPr>
                <a:solidFill>
                  <a:srgbClr val="404040"/>
                </a:solidFill>
              </a:defRPr>
            </a:lvl5pPr>
          </a:lstStyle>
          <a:p>
            <a:pPr lvl="0"/>
            <a:r>
              <a:rPr lang="cs-CZ" dirty="0"/>
              <a:t>Klepnutím lze upravit styly předlohy textu.</a:t>
            </a:r>
          </a:p>
          <a:p>
            <a:pPr lvl="1"/>
            <a:r>
              <a:rPr lang="cs-CZ" dirty="0"/>
              <a:t>Druhá úroveň</a:t>
            </a:r>
          </a:p>
        </p:txBody>
      </p:sp>
      <p:sp>
        <p:nvSpPr>
          <p:cNvPr id="11" name="Zástupný symbol pro číslo snímku 5">
            <a:extLst>
              <a:ext uri="{FF2B5EF4-FFF2-40B4-BE49-F238E27FC236}">
                <a16:creationId xmlns:a16="http://schemas.microsoft.com/office/drawing/2014/main" id="{48B9EBD2-4EB8-4902-A465-C065CF478335}"/>
              </a:ext>
            </a:extLst>
          </p:cNvPr>
          <p:cNvSpPr txBox="1">
            <a:spLocks/>
          </p:cNvSpPr>
          <p:nvPr userDrawn="1"/>
        </p:nvSpPr>
        <p:spPr>
          <a:xfrm>
            <a:off x="47328" y="6417332"/>
            <a:ext cx="2844800" cy="365125"/>
          </a:xfrm>
          <a:prstGeom prst="rect">
            <a:avLst/>
          </a:prstGeom>
        </p:spPr>
        <p:txBody>
          <a:bodyPr vert="horz" lIns="121920" tIns="60960" rIns="121920" bIns="60960" rtlCol="0" anchor="ctr"/>
          <a:lstStyle>
            <a:defPPr>
              <a:defRPr lang="cs-CZ"/>
            </a:defPPr>
            <a:lvl1pPr marL="0" algn="l" defTabSz="914400" rtl="0" eaLnBrk="1" latinLnBrk="0" hangingPunct="1">
              <a:defRPr sz="1200" kern="1200">
                <a:solidFill>
                  <a:srgbClr val="5F5F5F"/>
                </a:solidFill>
                <a:latin typeface="Calibri"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2DB900-4F27-419C-B2D8-AAC4EB8D73BD}" type="slidenum">
              <a:rPr lang="cs-CZ" sz="1200" smtClean="0">
                <a:solidFill>
                  <a:schemeClr val="bg1">
                    <a:lumMod val="50000"/>
                  </a:schemeClr>
                </a:solidFill>
                <a:latin typeface="+mn-lt"/>
              </a:rPr>
              <a:pPr/>
              <a:t>‹#›</a:t>
            </a:fld>
            <a:endParaRPr lang="cs-CZ" sz="1200" dirty="0">
              <a:solidFill>
                <a:schemeClr val="bg1">
                  <a:lumMod val="50000"/>
                </a:schemeClr>
              </a:solidFill>
              <a:latin typeface="+mn-lt"/>
            </a:endParaRPr>
          </a:p>
        </p:txBody>
      </p:sp>
      <p:sp>
        <p:nvSpPr>
          <p:cNvPr id="12" name="Zástupný nadpis 1">
            <a:extLst>
              <a:ext uri="{FF2B5EF4-FFF2-40B4-BE49-F238E27FC236}">
                <a16:creationId xmlns:a16="http://schemas.microsoft.com/office/drawing/2014/main" id="{19F35C4A-73BC-408E-B5BD-D4506E1BA439}"/>
              </a:ext>
            </a:extLst>
          </p:cNvPr>
          <p:cNvSpPr>
            <a:spLocks noGrp="1"/>
          </p:cNvSpPr>
          <p:nvPr>
            <p:ph type="title"/>
          </p:nvPr>
        </p:nvSpPr>
        <p:spPr>
          <a:xfrm>
            <a:off x="127590" y="123841"/>
            <a:ext cx="11934000" cy="486000"/>
          </a:xfrm>
          <a:prstGeom prst="rect">
            <a:avLst/>
          </a:prstGeom>
        </p:spPr>
        <p:txBody>
          <a:bodyPr vert="horz" lIns="91440" tIns="45720" rIns="91440" bIns="45720" rtlCol="0" anchor="ctr">
            <a:normAutofit/>
          </a:bodyPr>
          <a:lstStyle/>
          <a:p>
            <a:r>
              <a:rPr lang="cs-CZ" dirty="0"/>
              <a:t>SLIDE TITLE</a:t>
            </a:r>
          </a:p>
        </p:txBody>
      </p:sp>
      <p:sp>
        <p:nvSpPr>
          <p:cNvPr id="13" name="Zástupný text 11">
            <a:extLst>
              <a:ext uri="{FF2B5EF4-FFF2-40B4-BE49-F238E27FC236}">
                <a16:creationId xmlns:a16="http://schemas.microsoft.com/office/drawing/2014/main" id="{EF09560A-B2DA-46D7-A56B-3D06EECF1B74}"/>
              </a:ext>
            </a:extLst>
          </p:cNvPr>
          <p:cNvSpPr>
            <a:spLocks noGrp="1"/>
          </p:cNvSpPr>
          <p:nvPr>
            <p:ph type="body" sz="quarter" idx="10" hasCustomPrompt="1"/>
          </p:nvPr>
        </p:nvSpPr>
        <p:spPr>
          <a:xfrm>
            <a:off x="127591" y="626028"/>
            <a:ext cx="11934000" cy="642385"/>
          </a:xfrm>
          <a:prstGeom prst="rect">
            <a:avLst/>
          </a:prstGeom>
        </p:spPr>
        <p:txBody>
          <a:bodyPr vert="horz" lIns="90000" tIns="46800" rIns="90000" bIns="46800" rtlCol="0" anchor="t" anchorCtr="0">
            <a:noAutofit/>
          </a:bodyPr>
          <a:lstStyle>
            <a:lvl1pPr marL="0" marR="0" indent="-232828" algn="l" defTabSz="1219140" rtl="0" eaLnBrk="1" fontAlgn="auto" latinLnBrk="0" hangingPunct="1">
              <a:lnSpc>
                <a:spcPct val="100000"/>
              </a:lnSpc>
              <a:spcBef>
                <a:spcPct val="20000"/>
              </a:spcBef>
              <a:spcAft>
                <a:spcPts val="0"/>
              </a:spcAft>
              <a:buClrTx/>
              <a:buSzTx/>
              <a:buFont typeface="Arial" pitchFamily="34" charset="0"/>
              <a:buNone/>
              <a:tabLst/>
              <a:defRPr lang="cs-CZ" sz="1600" b="1" dirty="0" smtClean="0">
                <a:solidFill>
                  <a:schemeClr val="bg2"/>
                </a:solidFill>
                <a:latin typeface="Arial" panose="020B0604020202020204" pitchFamily="34" charset="0"/>
              </a:defRPr>
            </a:lvl1pPr>
            <a:lvl2pPr>
              <a:defRPr lang="cs-CZ" dirty="0" smtClean="0">
                <a:solidFill>
                  <a:schemeClr val="tx1"/>
                </a:solidFill>
                <a:latin typeface="+mn-lt"/>
                <a:cs typeface="+mn-cs"/>
              </a:defRPr>
            </a:lvl2pPr>
            <a:lvl3pPr>
              <a:defRPr lang="cs-CZ" dirty="0" smtClean="0">
                <a:solidFill>
                  <a:schemeClr val="tx1"/>
                </a:solidFill>
                <a:latin typeface="+mn-lt"/>
                <a:cs typeface="+mn-cs"/>
              </a:defRPr>
            </a:lvl3pPr>
            <a:lvl4pPr>
              <a:defRPr lang="cs-CZ" sz="2400" dirty="0" smtClean="0">
                <a:solidFill>
                  <a:schemeClr val="tx1"/>
                </a:solidFill>
                <a:latin typeface="+mn-lt"/>
                <a:cs typeface="+mn-cs"/>
              </a:defRPr>
            </a:lvl4pPr>
            <a:lvl5pPr>
              <a:defRPr lang="cs-CZ" sz="2400" dirty="0">
                <a:solidFill>
                  <a:schemeClr val="tx1"/>
                </a:solidFill>
                <a:latin typeface="+mn-lt"/>
                <a:cs typeface="+mn-cs"/>
              </a:defRPr>
            </a:lvl5pPr>
          </a:lstStyle>
          <a:p>
            <a:pPr marL="0" marR="0" lvl="0" indent="-232828" algn="l" defTabSz="1219140" rtl="0" eaLnBrk="1" fontAlgn="auto" latinLnBrk="0" hangingPunct="1">
              <a:lnSpc>
                <a:spcPct val="100000"/>
              </a:lnSpc>
              <a:spcBef>
                <a:spcPct val="20000"/>
              </a:spcBef>
              <a:spcAft>
                <a:spcPts val="0"/>
              </a:spcAft>
              <a:buClrTx/>
              <a:buSzTx/>
              <a:buFont typeface="Arial" pitchFamily="34" charset="0"/>
              <a:buNone/>
              <a:tabLst/>
              <a:defRPr/>
            </a:pPr>
            <a:r>
              <a:rPr lang="en-GB" noProof="0" dirty="0"/>
              <a:t>Headline</a:t>
            </a:r>
          </a:p>
        </p:txBody>
      </p:sp>
    </p:spTree>
    <p:extLst>
      <p:ext uri="{BB962C8B-B14F-4D97-AF65-F5344CB8AC3E}">
        <p14:creationId xmlns:p14="http://schemas.microsoft.com/office/powerpoint/2010/main" val="316631781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_navy">
    <p:bg>
      <p:bgPr>
        <a:solidFill>
          <a:srgbClr val="002553"/>
        </a:solidFill>
        <a:effectLst/>
      </p:bgPr>
    </p:bg>
    <p:spTree>
      <p:nvGrpSpPr>
        <p:cNvPr id="1" name=""/>
        <p:cNvGrpSpPr/>
        <p:nvPr/>
      </p:nvGrpSpPr>
      <p:grpSpPr>
        <a:xfrm>
          <a:off x="0" y="0"/>
          <a:ext cx="0" cy="0"/>
          <a:chOff x="0" y="0"/>
          <a:chExt cx="0" cy="0"/>
        </a:xfrm>
      </p:grpSpPr>
      <p:sp>
        <p:nvSpPr>
          <p:cNvPr id="4" name="Cadre 7">
            <a:extLst>
              <a:ext uri="{FF2B5EF4-FFF2-40B4-BE49-F238E27FC236}">
                <a16:creationId xmlns:a16="http://schemas.microsoft.com/office/drawing/2014/main" id="{1F1D126F-25A9-9A48-9E2B-60AEA4CE039E}"/>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8" name="Zástupný symbol pro číslo snímku 5">
            <a:extLst>
              <a:ext uri="{FF2B5EF4-FFF2-40B4-BE49-F238E27FC236}">
                <a16:creationId xmlns:a16="http://schemas.microsoft.com/office/drawing/2014/main" id="{DE067373-992F-4DC6-BB5A-4CA5D60592E1}"/>
              </a:ext>
            </a:extLst>
          </p:cNvPr>
          <p:cNvSpPr txBox="1">
            <a:spLocks/>
          </p:cNvSpPr>
          <p:nvPr userDrawn="1"/>
        </p:nvSpPr>
        <p:spPr>
          <a:xfrm>
            <a:off x="47328" y="6417332"/>
            <a:ext cx="2844800" cy="365125"/>
          </a:xfrm>
          <a:prstGeom prst="rect">
            <a:avLst/>
          </a:prstGeom>
        </p:spPr>
        <p:txBody>
          <a:bodyPr vert="horz" lIns="121920" tIns="60960" rIns="121920" bIns="60960" rtlCol="0" anchor="ctr"/>
          <a:lstStyle>
            <a:defPPr>
              <a:defRPr lang="cs-CZ"/>
            </a:defPPr>
            <a:lvl1pPr marL="0" algn="l" defTabSz="914400" rtl="0" eaLnBrk="1" latinLnBrk="0" hangingPunct="1">
              <a:defRPr sz="1200" kern="1200">
                <a:solidFill>
                  <a:srgbClr val="5F5F5F"/>
                </a:solidFill>
                <a:latin typeface="Calibri"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2DB900-4F27-419C-B2D8-AAC4EB8D73BD}" type="slidenum">
              <a:rPr lang="cs-CZ" sz="1200" smtClean="0">
                <a:solidFill>
                  <a:schemeClr val="bg1"/>
                </a:solidFill>
                <a:latin typeface="+mn-lt"/>
              </a:rPr>
              <a:pPr/>
              <a:t>‹#›</a:t>
            </a:fld>
            <a:endParaRPr lang="cs-CZ" sz="1200" dirty="0">
              <a:solidFill>
                <a:schemeClr val="bg1"/>
              </a:solidFill>
              <a:latin typeface="+mn-lt"/>
            </a:endParaRPr>
          </a:p>
        </p:txBody>
      </p:sp>
      <p:sp>
        <p:nvSpPr>
          <p:cNvPr id="9" name="Zástupný nadpis 1">
            <a:extLst>
              <a:ext uri="{FF2B5EF4-FFF2-40B4-BE49-F238E27FC236}">
                <a16:creationId xmlns:a16="http://schemas.microsoft.com/office/drawing/2014/main" id="{909DE12B-B592-403A-8243-2E494B9E75BD}"/>
              </a:ext>
            </a:extLst>
          </p:cNvPr>
          <p:cNvSpPr>
            <a:spLocks noGrp="1"/>
          </p:cNvSpPr>
          <p:nvPr>
            <p:ph type="title"/>
          </p:nvPr>
        </p:nvSpPr>
        <p:spPr>
          <a:xfrm>
            <a:off x="127590" y="123841"/>
            <a:ext cx="11934000" cy="486000"/>
          </a:xfrm>
          <a:prstGeom prst="rect">
            <a:avLst/>
          </a:prstGeom>
        </p:spPr>
        <p:txBody>
          <a:bodyPr vert="horz" lIns="91440" tIns="45720" rIns="91440" bIns="45720" rtlCol="0" anchor="ctr">
            <a:normAutofit/>
          </a:bodyPr>
          <a:lstStyle>
            <a:lvl1pPr>
              <a:defRPr>
                <a:solidFill>
                  <a:schemeClr val="bg1"/>
                </a:solidFill>
              </a:defRPr>
            </a:lvl1pPr>
          </a:lstStyle>
          <a:p>
            <a:r>
              <a:rPr lang="cs-CZ" dirty="0"/>
              <a:t>SLIDE TITLE</a:t>
            </a:r>
          </a:p>
        </p:txBody>
      </p:sp>
    </p:spTree>
    <p:extLst>
      <p:ext uri="{BB962C8B-B14F-4D97-AF65-F5344CB8AC3E}">
        <p14:creationId xmlns:p14="http://schemas.microsoft.com/office/powerpoint/2010/main" val="855742220"/>
      </p:ext>
    </p:extLst>
  </p:cSld>
  <p:clrMapOvr>
    <a:masterClrMapping/>
  </p:clrMapOvr>
  <p:extLst>
    <p:ext uri="{DCECCB84-F9BA-43D5-87BE-67443E8EF086}">
      <p15:sldGuideLst xmlns:p15="http://schemas.microsoft.com/office/powerpoint/2012/main"/>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tle_text_navy">
    <p:bg>
      <p:bgPr>
        <a:solidFill>
          <a:srgbClr val="002553"/>
        </a:solidFill>
        <a:effectLst/>
      </p:bgPr>
    </p:bg>
    <p:spTree>
      <p:nvGrpSpPr>
        <p:cNvPr id="1" name=""/>
        <p:cNvGrpSpPr/>
        <p:nvPr/>
      </p:nvGrpSpPr>
      <p:grpSpPr>
        <a:xfrm>
          <a:off x="0" y="0"/>
          <a:ext cx="0" cy="0"/>
          <a:chOff x="0" y="0"/>
          <a:chExt cx="0" cy="0"/>
        </a:xfrm>
      </p:grpSpPr>
      <p:sp>
        <p:nvSpPr>
          <p:cNvPr id="11" name="Zástupný symbol pro obsah 10">
            <a:extLst>
              <a:ext uri="{FF2B5EF4-FFF2-40B4-BE49-F238E27FC236}">
                <a16:creationId xmlns:a16="http://schemas.microsoft.com/office/drawing/2014/main" id="{3AAA38DB-6D26-43F5-948F-5A3E7269C1C7}"/>
              </a:ext>
            </a:extLst>
          </p:cNvPr>
          <p:cNvSpPr>
            <a:spLocks noGrp="1"/>
          </p:cNvSpPr>
          <p:nvPr>
            <p:ph sz="quarter" idx="19" hasCustomPrompt="1"/>
          </p:nvPr>
        </p:nvSpPr>
        <p:spPr>
          <a:xfrm>
            <a:off x="127591" y="764705"/>
            <a:ext cx="11934000" cy="5580533"/>
          </a:xfrm>
          <a:prstGeom prst="rect">
            <a:avLst/>
          </a:prstGeom>
        </p:spPr>
        <p:txBody>
          <a:bodyPr lIns="0" tIns="0" rIns="0" bIns="0"/>
          <a:lstStyle>
            <a:lvl1pPr marL="374650" indent="-285750">
              <a:lnSpc>
                <a:spcPct val="100000"/>
              </a:lnSpc>
              <a:spcBef>
                <a:spcPts val="432"/>
              </a:spcBef>
              <a:buFont typeface="Wingdings" panose="05000000000000000000" pitchFamily="2" charset="2"/>
              <a:buChar char="§"/>
              <a:tabLst/>
              <a:defRPr sz="1800">
                <a:solidFill>
                  <a:schemeClr val="bg1"/>
                </a:solidFill>
                <a:latin typeface="Arial" panose="020B0604020202020204" pitchFamily="34" charset="0"/>
                <a:cs typeface="Arial" panose="020B0604020202020204" pitchFamily="34" charset="0"/>
              </a:defRPr>
            </a:lvl1pPr>
            <a:lvl2pPr marL="642937" indent="-285750">
              <a:lnSpc>
                <a:spcPct val="100000"/>
              </a:lnSpc>
              <a:spcBef>
                <a:spcPts val="432"/>
              </a:spcBef>
              <a:buFont typeface="Arial" panose="020B0604020202020204" pitchFamily="34" charset="0"/>
              <a:buChar char="–"/>
              <a:tabLst>
                <a:tab pos="1343025" algn="l"/>
              </a:tabLst>
              <a:defRPr sz="1800">
                <a:solidFill>
                  <a:schemeClr val="bg1"/>
                </a:solidFill>
                <a:latin typeface="Arial" panose="020B0604020202020204" pitchFamily="34" charset="0"/>
                <a:cs typeface="Arial" panose="020B0604020202020204" pitchFamily="34" charset="0"/>
              </a:defRPr>
            </a:lvl2pPr>
            <a:lvl3pPr marL="1202207" indent="-239173">
              <a:buSzPct val="80000"/>
              <a:buFont typeface="Courier New" panose="02070309020205020404" pitchFamily="49" charset="0"/>
              <a:buChar char="o"/>
              <a:defRPr sz="1867">
                <a:solidFill>
                  <a:srgbClr val="404040"/>
                </a:solidFill>
                <a:latin typeface="Arial" panose="020B0604020202020204" pitchFamily="34" charset="0"/>
                <a:cs typeface="Arial" panose="020B0604020202020204" pitchFamily="34" charset="0"/>
              </a:defRPr>
            </a:lvl3pPr>
            <a:lvl4pPr marL="1667850" indent="-239173">
              <a:buSzPct val="90000"/>
              <a:defRPr sz="1600">
                <a:solidFill>
                  <a:srgbClr val="404040"/>
                </a:solidFill>
                <a:latin typeface="Arial" panose="020B0604020202020204" pitchFamily="34" charset="0"/>
                <a:cs typeface="Arial" panose="020B0604020202020204" pitchFamily="34" charset="0"/>
              </a:defRPr>
            </a:lvl4pPr>
            <a:lvl5pPr>
              <a:defRPr>
                <a:solidFill>
                  <a:srgbClr val="404040"/>
                </a:solidFill>
              </a:defRPr>
            </a:lvl5pPr>
          </a:lstStyle>
          <a:p>
            <a:pPr lvl="0"/>
            <a:r>
              <a:rPr lang="cs-CZ" dirty="0"/>
              <a:t>Klepnutím lze upravit styly předlohy textu.</a:t>
            </a:r>
          </a:p>
          <a:p>
            <a:pPr lvl="1"/>
            <a:r>
              <a:rPr lang="cs-CZ" dirty="0"/>
              <a:t>Druhá úroveň</a:t>
            </a:r>
          </a:p>
        </p:txBody>
      </p:sp>
      <p:sp>
        <p:nvSpPr>
          <p:cNvPr id="14" name="Cadre 7">
            <a:extLst>
              <a:ext uri="{FF2B5EF4-FFF2-40B4-BE49-F238E27FC236}">
                <a16:creationId xmlns:a16="http://schemas.microsoft.com/office/drawing/2014/main" id="{048241AB-3104-4748-A476-1E2517C8C19A}"/>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9" name="Zástupný symbol pro číslo snímku 5">
            <a:extLst>
              <a:ext uri="{FF2B5EF4-FFF2-40B4-BE49-F238E27FC236}">
                <a16:creationId xmlns:a16="http://schemas.microsoft.com/office/drawing/2014/main" id="{21043B53-B1DE-41AB-B42E-89E061A17C86}"/>
              </a:ext>
            </a:extLst>
          </p:cNvPr>
          <p:cNvSpPr txBox="1">
            <a:spLocks/>
          </p:cNvSpPr>
          <p:nvPr userDrawn="1"/>
        </p:nvSpPr>
        <p:spPr>
          <a:xfrm>
            <a:off x="47328" y="6417332"/>
            <a:ext cx="2844800" cy="365125"/>
          </a:xfrm>
          <a:prstGeom prst="rect">
            <a:avLst/>
          </a:prstGeom>
        </p:spPr>
        <p:txBody>
          <a:bodyPr vert="horz" lIns="121920" tIns="60960" rIns="121920" bIns="60960" rtlCol="0" anchor="ctr"/>
          <a:lstStyle>
            <a:defPPr>
              <a:defRPr lang="cs-CZ"/>
            </a:defPPr>
            <a:lvl1pPr marL="0" algn="l" defTabSz="914400" rtl="0" eaLnBrk="1" latinLnBrk="0" hangingPunct="1">
              <a:defRPr sz="1200" kern="1200">
                <a:solidFill>
                  <a:srgbClr val="5F5F5F"/>
                </a:solidFill>
                <a:latin typeface="Calibri"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2DB900-4F27-419C-B2D8-AAC4EB8D73BD}" type="slidenum">
              <a:rPr lang="cs-CZ" sz="1200" smtClean="0">
                <a:solidFill>
                  <a:schemeClr val="bg1"/>
                </a:solidFill>
                <a:latin typeface="+mn-lt"/>
              </a:rPr>
              <a:pPr/>
              <a:t>‹#›</a:t>
            </a:fld>
            <a:endParaRPr lang="cs-CZ" sz="1200" dirty="0">
              <a:solidFill>
                <a:schemeClr val="bg1"/>
              </a:solidFill>
              <a:latin typeface="+mn-lt"/>
            </a:endParaRPr>
          </a:p>
        </p:txBody>
      </p:sp>
      <p:sp>
        <p:nvSpPr>
          <p:cNvPr id="10" name="Zástupný nadpis 1">
            <a:extLst>
              <a:ext uri="{FF2B5EF4-FFF2-40B4-BE49-F238E27FC236}">
                <a16:creationId xmlns:a16="http://schemas.microsoft.com/office/drawing/2014/main" id="{CDDFDD2A-4869-43E4-85C9-513A9BE48EBF}"/>
              </a:ext>
            </a:extLst>
          </p:cNvPr>
          <p:cNvSpPr>
            <a:spLocks noGrp="1"/>
          </p:cNvSpPr>
          <p:nvPr>
            <p:ph type="title"/>
          </p:nvPr>
        </p:nvSpPr>
        <p:spPr>
          <a:xfrm>
            <a:off x="127590" y="123841"/>
            <a:ext cx="11934000" cy="486000"/>
          </a:xfrm>
          <a:prstGeom prst="rect">
            <a:avLst/>
          </a:prstGeom>
        </p:spPr>
        <p:txBody>
          <a:bodyPr vert="horz" lIns="91440" tIns="45720" rIns="91440" bIns="45720" rtlCol="0" anchor="ctr">
            <a:normAutofit/>
          </a:bodyPr>
          <a:lstStyle>
            <a:lvl1pPr>
              <a:defRPr>
                <a:solidFill>
                  <a:schemeClr val="bg1"/>
                </a:solidFill>
              </a:defRPr>
            </a:lvl1pPr>
          </a:lstStyle>
          <a:p>
            <a:r>
              <a:rPr lang="cs-CZ" dirty="0"/>
              <a:t>SLIDE TITLE</a:t>
            </a:r>
          </a:p>
        </p:txBody>
      </p:sp>
    </p:spTree>
    <p:extLst>
      <p:ext uri="{BB962C8B-B14F-4D97-AF65-F5344CB8AC3E}">
        <p14:creationId xmlns:p14="http://schemas.microsoft.com/office/powerpoint/2010/main" val="2095007288"/>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_navy">
    <p:bg>
      <p:bgPr>
        <a:solidFill>
          <a:srgbClr val="002553"/>
        </a:solidFill>
        <a:effectLst/>
      </p:bgPr>
    </p:bg>
    <p:spTree>
      <p:nvGrpSpPr>
        <p:cNvPr id="1" name=""/>
        <p:cNvGrpSpPr/>
        <p:nvPr/>
      </p:nvGrpSpPr>
      <p:grpSpPr>
        <a:xfrm>
          <a:off x="0" y="0"/>
          <a:ext cx="0" cy="0"/>
          <a:chOff x="0" y="0"/>
          <a:chExt cx="0" cy="0"/>
        </a:xfrm>
      </p:grpSpPr>
      <p:sp>
        <p:nvSpPr>
          <p:cNvPr id="4" name="Cadre 7">
            <a:extLst>
              <a:ext uri="{FF2B5EF4-FFF2-40B4-BE49-F238E27FC236}">
                <a16:creationId xmlns:a16="http://schemas.microsoft.com/office/drawing/2014/main" id="{1F1D126F-25A9-9A48-9E2B-60AEA4CE039E}"/>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 name="Nadpis 1">
            <a:extLst>
              <a:ext uri="{FF2B5EF4-FFF2-40B4-BE49-F238E27FC236}">
                <a16:creationId xmlns:a16="http://schemas.microsoft.com/office/drawing/2014/main" id="{ACF0FDA9-797E-CD45-B69A-7E6C60F8B83D}"/>
              </a:ext>
            </a:extLst>
          </p:cNvPr>
          <p:cNvSpPr>
            <a:spLocks noGrp="1"/>
          </p:cNvSpPr>
          <p:nvPr>
            <p:ph type="title" hasCustomPrompt="1"/>
          </p:nvPr>
        </p:nvSpPr>
        <p:spPr>
          <a:xfrm>
            <a:off x="119336" y="115888"/>
            <a:ext cx="11953327" cy="454025"/>
          </a:xfrm>
        </p:spPr>
        <p:txBody>
          <a:bodyPr/>
          <a:lstStyle>
            <a:lvl1pPr>
              <a:defRPr>
                <a:solidFill>
                  <a:schemeClr val="bg1"/>
                </a:solidFill>
              </a:defRPr>
            </a:lvl1pPr>
          </a:lstStyle>
          <a:p>
            <a:r>
              <a:rPr lang="cs-CZ" dirty="0"/>
              <a:t>SLIDE TITLE</a:t>
            </a:r>
          </a:p>
        </p:txBody>
      </p:sp>
      <p:sp>
        <p:nvSpPr>
          <p:cNvPr id="6" name="Zástupný symbol pro číslo snímku 5">
            <a:extLst>
              <a:ext uri="{FF2B5EF4-FFF2-40B4-BE49-F238E27FC236}">
                <a16:creationId xmlns:a16="http://schemas.microsoft.com/office/drawing/2014/main" id="{1DFE48E6-B787-48EF-A9B0-D85670A351E9}"/>
              </a:ext>
            </a:extLst>
          </p:cNvPr>
          <p:cNvSpPr txBox="1">
            <a:spLocks/>
          </p:cNvSpPr>
          <p:nvPr userDrawn="1"/>
        </p:nvSpPr>
        <p:spPr>
          <a:xfrm>
            <a:off x="-12824" y="6453336"/>
            <a:ext cx="2844800" cy="365125"/>
          </a:xfrm>
          <a:prstGeom prst="rect">
            <a:avLst/>
          </a:prstGeom>
        </p:spPr>
        <p:txBody>
          <a:bodyPr vert="horz" lIns="121920" tIns="60960" rIns="121920" bIns="60960" rtlCol="0" anchor="ctr"/>
          <a:lstStyle>
            <a:defPPr>
              <a:defRPr lang="cs-CZ"/>
            </a:defPPr>
            <a:lvl1pPr marL="0" algn="l" defTabSz="914400" rtl="0" eaLnBrk="1" latinLnBrk="0" hangingPunct="1">
              <a:defRPr sz="1200" kern="1200">
                <a:solidFill>
                  <a:srgbClr val="5F5F5F"/>
                </a:solidFill>
                <a:latin typeface="Calibri"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2DB900-4F27-419C-B2D8-AAC4EB8D73BD}" type="slidenum">
              <a:rPr lang="cs-CZ" sz="1600" smtClean="0">
                <a:solidFill>
                  <a:schemeClr val="bg1"/>
                </a:solidFill>
                <a:latin typeface="+mj-lt"/>
              </a:rPr>
              <a:pPr/>
              <a:t>‹#›</a:t>
            </a:fld>
            <a:endParaRPr lang="cs-CZ" sz="1600" dirty="0">
              <a:solidFill>
                <a:schemeClr val="bg1"/>
              </a:solidFill>
              <a:latin typeface="+mj-lt"/>
            </a:endParaRPr>
          </a:p>
        </p:txBody>
      </p:sp>
    </p:spTree>
    <p:extLst>
      <p:ext uri="{BB962C8B-B14F-4D97-AF65-F5344CB8AC3E}">
        <p14:creationId xmlns:p14="http://schemas.microsoft.com/office/powerpoint/2010/main" val="1204758330"/>
      </p:ext>
    </p:extLst>
  </p:cSld>
  <p:clrMapOvr>
    <a:masterClrMapping/>
  </p:clrMapOvr>
  <p:extLst>
    <p:ext uri="{DCECCB84-F9BA-43D5-87BE-67443E8EF086}">
      <p15:sldGuideLst xmlns:p15="http://schemas.microsoft.com/office/powerpoint/2012/main"/>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itle_headline_navy">
    <p:bg>
      <p:bgPr>
        <a:solidFill>
          <a:srgbClr val="002553"/>
        </a:solidFill>
        <a:effectLst/>
      </p:bgPr>
    </p:bg>
    <p:spTree>
      <p:nvGrpSpPr>
        <p:cNvPr id="1" name=""/>
        <p:cNvGrpSpPr/>
        <p:nvPr/>
      </p:nvGrpSpPr>
      <p:grpSpPr>
        <a:xfrm>
          <a:off x="0" y="0"/>
          <a:ext cx="0" cy="0"/>
          <a:chOff x="0" y="0"/>
          <a:chExt cx="0" cy="0"/>
        </a:xfrm>
      </p:grpSpPr>
      <p:sp>
        <p:nvSpPr>
          <p:cNvPr id="4" name="Cadre 7">
            <a:extLst>
              <a:ext uri="{FF2B5EF4-FFF2-40B4-BE49-F238E27FC236}">
                <a16:creationId xmlns:a16="http://schemas.microsoft.com/office/drawing/2014/main" id="{1F1D126F-25A9-9A48-9E2B-60AEA4CE039E}"/>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1" name="Zástupný symbol pro číslo snímku 5">
            <a:extLst>
              <a:ext uri="{FF2B5EF4-FFF2-40B4-BE49-F238E27FC236}">
                <a16:creationId xmlns:a16="http://schemas.microsoft.com/office/drawing/2014/main" id="{C300C43C-3D53-4B44-AA6D-BF6CA8E53D49}"/>
              </a:ext>
            </a:extLst>
          </p:cNvPr>
          <p:cNvSpPr txBox="1">
            <a:spLocks/>
          </p:cNvSpPr>
          <p:nvPr userDrawn="1"/>
        </p:nvSpPr>
        <p:spPr>
          <a:xfrm>
            <a:off x="47328" y="6417332"/>
            <a:ext cx="2844800" cy="365125"/>
          </a:xfrm>
          <a:prstGeom prst="rect">
            <a:avLst/>
          </a:prstGeom>
        </p:spPr>
        <p:txBody>
          <a:bodyPr vert="horz" lIns="121920" tIns="60960" rIns="121920" bIns="60960" rtlCol="0" anchor="ctr"/>
          <a:lstStyle>
            <a:defPPr>
              <a:defRPr lang="cs-CZ"/>
            </a:defPPr>
            <a:lvl1pPr marL="0" algn="l" defTabSz="914400" rtl="0" eaLnBrk="1" latinLnBrk="0" hangingPunct="1">
              <a:defRPr sz="1200" kern="1200">
                <a:solidFill>
                  <a:srgbClr val="5F5F5F"/>
                </a:solidFill>
                <a:latin typeface="Calibri"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2DB900-4F27-419C-B2D8-AAC4EB8D73BD}" type="slidenum">
              <a:rPr lang="cs-CZ" sz="1200" smtClean="0">
                <a:solidFill>
                  <a:schemeClr val="bg1"/>
                </a:solidFill>
                <a:latin typeface="+mn-lt"/>
              </a:rPr>
              <a:pPr/>
              <a:t>‹#›</a:t>
            </a:fld>
            <a:endParaRPr lang="cs-CZ" sz="1200" dirty="0">
              <a:solidFill>
                <a:schemeClr val="bg1"/>
              </a:solidFill>
              <a:latin typeface="+mn-lt"/>
            </a:endParaRPr>
          </a:p>
        </p:txBody>
      </p:sp>
      <p:sp>
        <p:nvSpPr>
          <p:cNvPr id="12" name="Zástupný nadpis 1">
            <a:extLst>
              <a:ext uri="{FF2B5EF4-FFF2-40B4-BE49-F238E27FC236}">
                <a16:creationId xmlns:a16="http://schemas.microsoft.com/office/drawing/2014/main" id="{9955F9D6-7445-4E5B-AAAA-4AF90180619D}"/>
              </a:ext>
            </a:extLst>
          </p:cNvPr>
          <p:cNvSpPr>
            <a:spLocks noGrp="1"/>
          </p:cNvSpPr>
          <p:nvPr>
            <p:ph type="title"/>
          </p:nvPr>
        </p:nvSpPr>
        <p:spPr>
          <a:xfrm>
            <a:off x="127590" y="123841"/>
            <a:ext cx="11934000" cy="486000"/>
          </a:xfrm>
          <a:prstGeom prst="rect">
            <a:avLst/>
          </a:prstGeom>
        </p:spPr>
        <p:txBody>
          <a:bodyPr vert="horz" lIns="91440" tIns="45720" rIns="91440" bIns="45720" rtlCol="0" anchor="ctr">
            <a:normAutofit/>
          </a:bodyPr>
          <a:lstStyle>
            <a:lvl1pPr>
              <a:defRPr>
                <a:solidFill>
                  <a:schemeClr val="bg1"/>
                </a:solidFill>
              </a:defRPr>
            </a:lvl1pPr>
          </a:lstStyle>
          <a:p>
            <a:r>
              <a:rPr lang="cs-CZ" dirty="0"/>
              <a:t>SLIDE TITLE</a:t>
            </a:r>
          </a:p>
        </p:txBody>
      </p:sp>
      <p:sp>
        <p:nvSpPr>
          <p:cNvPr id="13" name="Zástupný text 11">
            <a:extLst>
              <a:ext uri="{FF2B5EF4-FFF2-40B4-BE49-F238E27FC236}">
                <a16:creationId xmlns:a16="http://schemas.microsoft.com/office/drawing/2014/main" id="{50E3508E-9631-4CCB-896C-19A94526847A}"/>
              </a:ext>
            </a:extLst>
          </p:cNvPr>
          <p:cNvSpPr>
            <a:spLocks noGrp="1"/>
          </p:cNvSpPr>
          <p:nvPr>
            <p:ph type="body" sz="quarter" idx="10" hasCustomPrompt="1"/>
          </p:nvPr>
        </p:nvSpPr>
        <p:spPr>
          <a:xfrm>
            <a:off x="127591" y="626028"/>
            <a:ext cx="11934000" cy="642385"/>
          </a:xfrm>
          <a:prstGeom prst="rect">
            <a:avLst/>
          </a:prstGeom>
        </p:spPr>
        <p:txBody>
          <a:bodyPr vert="horz" lIns="90000" tIns="46800" rIns="90000" bIns="46800" rtlCol="0" anchor="t" anchorCtr="0">
            <a:noAutofit/>
          </a:bodyPr>
          <a:lstStyle>
            <a:lvl1pPr marL="0" marR="0" indent="-232828" algn="l" defTabSz="1219140" rtl="0" eaLnBrk="1" fontAlgn="auto" latinLnBrk="0" hangingPunct="1">
              <a:lnSpc>
                <a:spcPct val="100000"/>
              </a:lnSpc>
              <a:spcBef>
                <a:spcPct val="20000"/>
              </a:spcBef>
              <a:spcAft>
                <a:spcPts val="0"/>
              </a:spcAft>
              <a:buClrTx/>
              <a:buSzTx/>
              <a:buFont typeface="Arial" pitchFamily="34" charset="0"/>
              <a:buNone/>
              <a:tabLst/>
              <a:defRPr lang="cs-CZ" sz="1600" b="1" dirty="0" smtClean="0">
                <a:solidFill>
                  <a:schemeClr val="bg2"/>
                </a:solidFill>
                <a:latin typeface="Arial" panose="020B0604020202020204" pitchFamily="34" charset="0"/>
              </a:defRPr>
            </a:lvl1pPr>
            <a:lvl2pPr>
              <a:defRPr lang="cs-CZ" dirty="0" smtClean="0">
                <a:solidFill>
                  <a:schemeClr val="tx1"/>
                </a:solidFill>
                <a:latin typeface="+mn-lt"/>
                <a:cs typeface="+mn-cs"/>
              </a:defRPr>
            </a:lvl2pPr>
            <a:lvl3pPr>
              <a:defRPr lang="cs-CZ" dirty="0" smtClean="0">
                <a:solidFill>
                  <a:schemeClr val="tx1"/>
                </a:solidFill>
                <a:latin typeface="+mn-lt"/>
                <a:cs typeface="+mn-cs"/>
              </a:defRPr>
            </a:lvl3pPr>
            <a:lvl4pPr>
              <a:defRPr lang="cs-CZ" sz="2400" dirty="0" smtClean="0">
                <a:solidFill>
                  <a:schemeClr val="tx1"/>
                </a:solidFill>
                <a:latin typeface="+mn-lt"/>
                <a:cs typeface="+mn-cs"/>
              </a:defRPr>
            </a:lvl4pPr>
            <a:lvl5pPr>
              <a:defRPr lang="cs-CZ" sz="2400" dirty="0">
                <a:solidFill>
                  <a:schemeClr val="tx1"/>
                </a:solidFill>
                <a:latin typeface="+mn-lt"/>
                <a:cs typeface="+mn-cs"/>
              </a:defRPr>
            </a:lvl5pPr>
          </a:lstStyle>
          <a:p>
            <a:pPr marL="0" marR="0" lvl="0" indent="-232828" algn="l" defTabSz="1219140" rtl="0" eaLnBrk="1" fontAlgn="auto" latinLnBrk="0" hangingPunct="1">
              <a:lnSpc>
                <a:spcPct val="100000"/>
              </a:lnSpc>
              <a:spcBef>
                <a:spcPct val="20000"/>
              </a:spcBef>
              <a:spcAft>
                <a:spcPts val="0"/>
              </a:spcAft>
              <a:buClrTx/>
              <a:buSzTx/>
              <a:buFont typeface="Arial" pitchFamily="34" charset="0"/>
              <a:buNone/>
              <a:tabLst/>
              <a:defRPr/>
            </a:pPr>
            <a:r>
              <a:rPr lang="en-GB" noProof="0" dirty="0"/>
              <a:t>Headline</a:t>
            </a:r>
          </a:p>
        </p:txBody>
      </p:sp>
    </p:spTree>
    <p:extLst>
      <p:ext uri="{BB962C8B-B14F-4D97-AF65-F5344CB8AC3E}">
        <p14:creationId xmlns:p14="http://schemas.microsoft.com/office/powerpoint/2010/main" val="39901454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tle_headling_text_navy">
    <p:bg>
      <p:bgPr>
        <a:solidFill>
          <a:srgbClr val="002553"/>
        </a:solidFill>
        <a:effectLst/>
      </p:bgPr>
    </p:bg>
    <p:spTree>
      <p:nvGrpSpPr>
        <p:cNvPr id="1" name=""/>
        <p:cNvGrpSpPr/>
        <p:nvPr/>
      </p:nvGrpSpPr>
      <p:grpSpPr>
        <a:xfrm>
          <a:off x="0" y="0"/>
          <a:ext cx="0" cy="0"/>
          <a:chOff x="0" y="0"/>
          <a:chExt cx="0" cy="0"/>
        </a:xfrm>
      </p:grpSpPr>
      <p:sp>
        <p:nvSpPr>
          <p:cNvPr id="4" name="Cadre 7">
            <a:extLst>
              <a:ext uri="{FF2B5EF4-FFF2-40B4-BE49-F238E27FC236}">
                <a16:creationId xmlns:a16="http://schemas.microsoft.com/office/drawing/2014/main" id="{1F1D126F-25A9-9A48-9E2B-60AEA4CE039E}"/>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0" name="Zástupný symbol pro obsah 10">
            <a:extLst>
              <a:ext uri="{FF2B5EF4-FFF2-40B4-BE49-F238E27FC236}">
                <a16:creationId xmlns:a16="http://schemas.microsoft.com/office/drawing/2014/main" id="{DDC4E762-56D8-4B3B-9A49-64654B96E335}"/>
              </a:ext>
            </a:extLst>
          </p:cNvPr>
          <p:cNvSpPr>
            <a:spLocks noGrp="1"/>
          </p:cNvSpPr>
          <p:nvPr>
            <p:ph sz="quarter" idx="18" hasCustomPrompt="1"/>
          </p:nvPr>
        </p:nvSpPr>
        <p:spPr>
          <a:xfrm>
            <a:off x="127591" y="1355271"/>
            <a:ext cx="11934000" cy="4989967"/>
          </a:xfrm>
          <a:prstGeom prst="rect">
            <a:avLst/>
          </a:prstGeom>
        </p:spPr>
        <p:txBody>
          <a:bodyPr lIns="0" tIns="0" rIns="0" bIns="0"/>
          <a:lstStyle>
            <a:lvl1pPr marL="374650" indent="-285750">
              <a:lnSpc>
                <a:spcPct val="100000"/>
              </a:lnSpc>
              <a:spcBef>
                <a:spcPts val="432"/>
              </a:spcBef>
              <a:buFont typeface="Wingdings" panose="05000000000000000000" pitchFamily="2" charset="2"/>
              <a:buChar char="§"/>
              <a:tabLst/>
              <a:defRPr sz="1800">
                <a:solidFill>
                  <a:schemeClr val="bg1"/>
                </a:solidFill>
                <a:latin typeface="Arial" panose="020B0604020202020204" pitchFamily="34" charset="0"/>
                <a:cs typeface="Arial" panose="020B0604020202020204" pitchFamily="34" charset="0"/>
              </a:defRPr>
            </a:lvl1pPr>
            <a:lvl2pPr marL="642937" indent="-285750">
              <a:lnSpc>
                <a:spcPct val="100000"/>
              </a:lnSpc>
              <a:spcBef>
                <a:spcPts val="432"/>
              </a:spcBef>
              <a:buFont typeface="Arial" panose="020B0604020202020204" pitchFamily="34" charset="0"/>
              <a:buChar char="–"/>
              <a:tabLst>
                <a:tab pos="1343025" algn="l"/>
              </a:tabLst>
              <a:defRPr sz="1800">
                <a:solidFill>
                  <a:schemeClr val="bg1"/>
                </a:solidFill>
                <a:latin typeface="Arial" panose="020B0604020202020204" pitchFamily="34" charset="0"/>
                <a:cs typeface="Arial" panose="020B0604020202020204" pitchFamily="34" charset="0"/>
              </a:defRPr>
            </a:lvl2pPr>
            <a:lvl3pPr marL="1202207" indent="-239173">
              <a:buSzPct val="80000"/>
              <a:buFont typeface="Courier New" panose="02070309020205020404" pitchFamily="49" charset="0"/>
              <a:buChar char="o"/>
              <a:defRPr sz="1867">
                <a:solidFill>
                  <a:srgbClr val="404040"/>
                </a:solidFill>
                <a:latin typeface="Arial" panose="020B0604020202020204" pitchFamily="34" charset="0"/>
                <a:cs typeface="Arial" panose="020B0604020202020204" pitchFamily="34" charset="0"/>
              </a:defRPr>
            </a:lvl3pPr>
            <a:lvl4pPr marL="1667850" indent="-239173">
              <a:buSzPct val="90000"/>
              <a:defRPr sz="1600">
                <a:solidFill>
                  <a:srgbClr val="404040"/>
                </a:solidFill>
                <a:latin typeface="Arial" panose="020B0604020202020204" pitchFamily="34" charset="0"/>
                <a:cs typeface="Arial" panose="020B0604020202020204" pitchFamily="34" charset="0"/>
              </a:defRPr>
            </a:lvl4pPr>
            <a:lvl5pPr>
              <a:defRPr>
                <a:solidFill>
                  <a:srgbClr val="404040"/>
                </a:solidFill>
              </a:defRPr>
            </a:lvl5pPr>
          </a:lstStyle>
          <a:p>
            <a:pPr lvl="0"/>
            <a:r>
              <a:rPr lang="cs-CZ" dirty="0"/>
              <a:t>Klepnutím lze upravit styly předlohy textu.</a:t>
            </a:r>
          </a:p>
          <a:p>
            <a:pPr lvl="1"/>
            <a:r>
              <a:rPr lang="cs-CZ" dirty="0"/>
              <a:t>Druhá úroveň</a:t>
            </a:r>
          </a:p>
        </p:txBody>
      </p:sp>
      <p:sp>
        <p:nvSpPr>
          <p:cNvPr id="13" name="Zástupný symbol pro číslo snímku 5">
            <a:extLst>
              <a:ext uri="{FF2B5EF4-FFF2-40B4-BE49-F238E27FC236}">
                <a16:creationId xmlns:a16="http://schemas.microsoft.com/office/drawing/2014/main" id="{CBE7C74D-C588-4E20-B5A3-EB628CAEE028}"/>
              </a:ext>
            </a:extLst>
          </p:cNvPr>
          <p:cNvSpPr txBox="1">
            <a:spLocks/>
          </p:cNvSpPr>
          <p:nvPr userDrawn="1"/>
        </p:nvSpPr>
        <p:spPr>
          <a:xfrm>
            <a:off x="47328" y="6417332"/>
            <a:ext cx="2844800" cy="365125"/>
          </a:xfrm>
          <a:prstGeom prst="rect">
            <a:avLst/>
          </a:prstGeom>
        </p:spPr>
        <p:txBody>
          <a:bodyPr vert="horz" lIns="121920" tIns="60960" rIns="121920" bIns="60960" rtlCol="0" anchor="ctr"/>
          <a:lstStyle>
            <a:defPPr>
              <a:defRPr lang="cs-CZ"/>
            </a:defPPr>
            <a:lvl1pPr marL="0" algn="l" defTabSz="914400" rtl="0" eaLnBrk="1" latinLnBrk="0" hangingPunct="1">
              <a:defRPr sz="1200" kern="1200">
                <a:solidFill>
                  <a:srgbClr val="5F5F5F"/>
                </a:solidFill>
                <a:latin typeface="Calibri"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2DB900-4F27-419C-B2D8-AAC4EB8D73BD}" type="slidenum">
              <a:rPr lang="cs-CZ" sz="1200" smtClean="0">
                <a:solidFill>
                  <a:schemeClr val="bg1"/>
                </a:solidFill>
                <a:latin typeface="+mn-lt"/>
              </a:rPr>
              <a:pPr/>
              <a:t>‹#›</a:t>
            </a:fld>
            <a:endParaRPr lang="cs-CZ" sz="1200" dirty="0">
              <a:solidFill>
                <a:schemeClr val="bg1"/>
              </a:solidFill>
              <a:latin typeface="+mn-lt"/>
            </a:endParaRPr>
          </a:p>
        </p:txBody>
      </p:sp>
      <p:sp>
        <p:nvSpPr>
          <p:cNvPr id="14" name="Zástupný nadpis 1">
            <a:extLst>
              <a:ext uri="{FF2B5EF4-FFF2-40B4-BE49-F238E27FC236}">
                <a16:creationId xmlns:a16="http://schemas.microsoft.com/office/drawing/2014/main" id="{8092B74C-9F23-438F-92F8-7351E6922635}"/>
              </a:ext>
            </a:extLst>
          </p:cNvPr>
          <p:cNvSpPr>
            <a:spLocks noGrp="1"/>
          </p:cNvSpPr>
          <p:nvPr>
            <p:ph type="title"/>
          </p:nvPr>
        </p:nvSpPr>
        <p:spPr>
          <a:xfrm>
            <a:off x="127590" y="123841"/>
            <a:ext cx="11934000" cy="486000"/>
          </a:xfrm>
          <a:prstGeom prst="rect">
            <a:avLst/>
          </a:prstGeom>
        </p:spPr>
        <p:txBody>
          <a:bodyPr vert="horz" lIns="91440" tIns="45720" rIns="91440" bIns="45720" rtlCol="0" anchor="ctr">
            <a:normAutofit/>
          </a:bodyPr>
          <a:lstStyle>
            <a:lvl1pPr>
              <a:defRPr>
                <a:solidFill>
                  <a:schemeClr val="bg1"/>
                </a:solidFill>
              </a:defRPr>
            </a:lvl1pPr>
          </a:lstStyle>
          <a:p>
            <a:r>
              <a:rPr lang="cs-CZ" dirty="0"/>
              <a:t>SLIDE TITLE</a:t>
            </a:r>
          </a:p>
        </p:txBody>
      </p:sp>
      <p:sp>
        <p:nvSpPr>
          <p:cNvPr id="15" name="Zástupný text 11">
            <a:extLst>
              <a:ext uri="{FF2B5EF4-FFF2-40B4-BE49-F238E27FC236}">
                <a16:creationId xmlns:a16="http://schemas.microsoft.com/office/drawing/2014/main" id="{4A2D4B60-D5DB-4E59-B9C5-BDED2AFBAEAD}"/>
              </a:ext>
            </a:extLst>
          </p:cNvPr>
          <p:cNvSpPr>
            <a:spLocks noGrp="1"/>
          </p:cNvSpPr>
          <p:nvPr>
            <p:ph type="body" sz="quarter" idx="10" hasCustomPrompt="1"/>
          </p:nvPr>
        </p:nvSpPr>
        <p:spPr>
          <a:xfrm>
            <a:off x="127591" y="626028"/>
            <a:ext cx="11934000" cy="642385"/>
          </a:xfrm>
          <a:prstGeom prst="rect">
            <a:avLst/>
          </a:prstGeom>
        </p:spPr>
        <p:txBody>
          <a:bodyPr vert="horz" lIns="90000" tIns="46800" rIns="90000" bIns="46800" rtlCol="0" anchor="t" anchorCtr="0">
            <a:noAutofit/>
          </a:bodyPr>
          <a:lstStyle>
            <a:lvl1pPr marL="0" marR="0" indent="-232828" algn="l" defTabSz="1219140" rtl="0" eaLnBrk="1" fontAlgn="auto" latinLnBrk="0" hangingPunct="1">
              <a:lnSpc>
                <a:spcPct val="100000"/>
              </a:lnSpc>
              <a:spcBef>
                <a:spcPct val="20000"/>
              </a:spcBef>
              <a:spcAft>
                <a:spcPts val="0"/>
              </a:spcAft>
              <a:buClrTx/>
              <a:buSzTx/>
              <a:buFont typeface="Arial" pitchFamily="34" charset="0"/>
              <a:buNone/>
              <a:tabLst/>
              <a:defRPr lang="cs-CZ" sz="1600" b="1" dirty="0" smtClean="0">
                <a:solidFill>
                  <a:schemeClr val="bg2"/>
                </a:solidFill>
                <a:latin typeface="Arial" panose="020B0604020202020204" pitchFamily="34" charset="0"/>
              </a:defRPr>
            </a:lvl1pPr>
            <a:lvl2pPr>
              <a:defRPr lang="cs-CZ" dirty="0" smtClean="0">
                <a:solidFill>
                  <a:schemeClr val="tx1"/>
                </a:solidFill>
                <a:latin typeface="+mn-lt"/>
                <a:cs typeface="+mn-cs"/>
              </a:defRPr>
            </a:lvl2pPr>
            <a:lvl3pPr>
              <a:defRPr lang="cs-CZ" dirty="0" smtClean="0">
                <a:solidFill>
                  <a:schemeClr val="tx1"/>
                </a:solidFill>
                <a:latin typeface="+mn-lt"/>
                <a:cs typeface="+mn-cs"/>
              </a:defRPr>
            </a:lvl3pPr>
            <a:lvl4pPr>
              <a:defRPr lang="cs-CZ" sz="2400" dirty="0" smtClean="0">
                <a:solidFill>
                  <a:schemeClr val="tx1"/>
                </a:solidFill>
                <a:latin typeface="+mn-lt"/>
                <a:cs typeface="+mn-cs"/>
              </a:defRPr>
            </a:lvl4pPr>
            <a:lvl5pPr>
              <a:defRPr lang="cs-CZ" sz="2400" dirty="0">
                <a:solidFill>
                  <a:schemeClr val="tx1"/>
                </a:solidFill>
                <a:latin typeface="+mn-lt"/>
                <a:cs typeface="+mn-cs"/>
              </a:defRPr>
            </a:lvl5pPr>
          </a:lstStyle>
          <a:p>
            <a:pPr marL="0" marR="0" lvl="0" indent="-232828" algn="l" defTabSz="1219140" rtl="0" eaLnBrk="1" fontAlgn="auto" latinLnBrk="0" hangingPunct="1">
              <a:lnSpc>
                <a:spcPct val="100000"/>
              </a:lnSpc>
              <a:spcBef>
                <a:spcPct val="20000"/>
              </a:spcBef>
              <a:spcAft>
                <a:spcPts val="0"/>
              </a:spcAft>
              <a:buClrTx/>
              <a:buSzTx/>
              <a:buFont typeface="Arial" pitchFamily="34" charset="0"/>
              <a:buNone/>
              <a:tabLst/>
              <a:defRPr/>
            </a:pPr>
            <a:r>
              <a:rPr lang="en-GB" noProof="0" dirty="0"/>
              <a:t>Headline</a:t>
            </a:r>
          </a:p>
        </p:txBody>
      </p:sp>
    </p:spTree>
    <p:extLst>
      <p:ext uri="{BB962C8B-B14F-4D97-AF65-F5344CB8AC3E}">
        <p14:creationId xmlns:p14="http://schemas.microsoft.com/office/powerpoint/2010/main" val="416404372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For_charts_title">
    <p:spTree>
      <p:nvGrpSpPr>
        <p:cNvPr id="1" name=""/>
        <p:cNvGrpSpPr/>
        <p:nvPr/>
      </p:nvGrpSpPr>
      <p:grpSpPr>
        <a:xfrm>
          <a:off x="0" y="0"/>
          <a:ext cx="0" cy="0"/>
          <a:chOff x="0" y="0"/>
          <a:chExt cx="0" cy="0"/>
        </a:xfrm>
      </p:grpSpPr>
      <p:sp>
        <p:nvSpPr>
          <p:cNvPr id="9" name="Zástupný symbol pro číslo snímku 5">
            <a:extLst>
              <a:ext uri="{FF2B5EF4-FFF2-40B4-BE49-F238E27FC236}">
                <a16:creationId xmlns:a16="http://schemas.microsoft.com/office/drawing/2014/main" id="{A46B841C-B512-4D08-AAEB-09BFAE8326D9}"/>
              </a:ext>
            </a:extLst>
          </p:cNvPr>
          <p:cNvSpPr txBox="1">
            <a:spLocks/>
          </p:cNvSpPr>
          <p:nvPr userDrawn="1"/>
        </p:nvSpPr>
        <p:spPr>
          <a:xfrm>
            <a:off x="47328" y="6417332"/>
            <a:ext cx="2844800" cy="365125"/>
          </a:xfrm>
          <a:prstGeom prst="rect">
            <a:avLst/>
          </a:prstGeom>
        </p:spPr>
        <p:txBody>
          <a:bodyPr vert="horz" lIns="121920" tIns="60960" rIns="121920" bIns="60960" rtlCol="0" anchor="ctr"/>
          <a:lstStyle>
            <a:defPPr>
              <a:defRPr lang="cs-CZ"/>
            </a:defPPr>
            <a:lvl1pPr marL="0" algn="l" defTabSz="914400" rtl="0" eaLnBrk="1" latinLnBrk="0" hangingPunct="1">
              <a:defRPr sz="1200" kern="1200">
                <a:solidFill>
                  <a:srgbClr val="5F5F5F"/>
                </a:solidFill>
                <a:latin typeface="Calibri"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2DB900-4F27-419C-B2D8-AAC4EB8D73BD}" type="slidenum">
              <a:rPr lang="cs-CZ" sz="1200" smtClean="0">
                <a:solidFill>
                  <a:schemeClr val="bg1">
                    <a:lumMod val="50000"/>
                  </a:schemeClr>
                </a:solidFill>
                <a:latin typeface="+mn-lt"/>
              </a:rPr>
              <a:pPr/>
              <a:t>‹#›</a:t>
            </a:fld>
            <a:endParaRPr lang="cs-CZ" sz="1200" dirty="0">
              <a:solidFill>
                <a:schemeClr val="bg1">
                  <a:lumMod val="50000"/>
                </a:schemeClr>
              </a:solidFill>
              <a:latin typeface="+mn-lt"/>
            </a:endParaRPr>
          </a:p>
        </p:txBody>
      </p:sp>
      <p:sp>
        <p:nvSpPr>
          <p:cNvPr id="10" name="Zástupný nadpis 1">
            <a:extLst>
              <a:ext uri="{FF2B5EF4-FFF2-40B4-BE49-F238E27FC236}">
                <a16:creationId xmlns:a16="http://schemas.microsoft.com/office/drawing/2014/main" id="{33799258-4236-4658-815F-E7080FA87980}"/>
              </a:ext>
            </a:extLst>
          </p:cNvPr>
          <p:cNvSpPr>
            <a:spLocks noGrp="1"/>
          </p:cNvSpPr>
          <p:nvPr>
            <p:ph type="title"/>
          </p:nvPr>
        </p:nvSpPr>
        <p:spPr>
          <a:xfrm>
            <a:off x="127590" y="123841"/>
            <a:ext cx="11934000" cy="486000"/>
          </a:xfrm>
          <a:prstGeom prst="rect">
            <a:avLst/>
          </a:prstGeom>
        </p:spPr>
        <p:txBody>
          <a:bodyPr vert="horz" lIns="91440" tIns="45720" rIns="91440" bIns="45720" rtlCol="0" anchor="ctr">
            <a:normAutofit/>
          </a:bodyPr>
          <a:lstStyle/>
          <a:p>
            <a:r>
              <a:rPr lang="cs-CZ" dirty="0"/>
              <a:t>SLIDE TITLE</a:t>
            </a:r>
          </a:p>
        </p:txBody>
      </p:sp>
      <p:sp>
        <p:nvSpPr>
          <p:cNvPr id="12" name="Text Placeholder 6">
            <a:extLst>
              <a:ext uri="{FF2B5EF4-FFF2-40B4-BE49-F238E27FC236}">
                <a16:creationId xmlns:a16="http://schemas.microsoft.com/office/drawing/2014/main" id="{5C6B3171-7812-4680-876B-115FFA49D08F}"/>
              </a:ext>
            </a:extLst>
          </p:cNvPr>
          <p:cNvSpPr>
            <a:spLocks noGrp="1"/>
          </p:cNvSpPr>
          <p:nvPr>
            <p:ph type="body" sz="quarter" idx="16" hasCustomPrompt="1"/>
          </p:nvPr>
        </p:nvSpPr>
        <p:spPr>
          <a:xfrm>
            <a:off x="517289" y="6025232"/>
            <a:ext cx="10692049" cy="153888"/>
          </a:xfrm>
          <a:prstGeom prst="rect">
            <a:avLst/>
          </a:prstGeom>
        </p:spPr>
        <p:txBody>
          <a:bodyPr wrap="square" lIns="0" tIns="0" rIns="0" bIns="0" anchor="t" anchorCtr="0">
            <a:spAutoFit/>
          </a:bodyPr>
          <a:lstStyle>
            <a:lvl1pPr marL="0" indent="0">
              <a:lnSpc>
                <a:spcPct val="100000"/>
              </a:lnSpc>
              <a:spcBef>
                <a:spcPts val="0"/>
              </a:spcBef>
              <a:buNone/>
              <a:defRPr sz="1000" i="1">
                <a:solidFill>
                  <a:schemeClr val="bg1">
                    <a:lumMod val="50000"/>
                  </a:schemeClr>
                </a:solidFill>
                <a:latin typeface="Arial" panose="020B0604020202020204"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dirty="0"/>
              <a:t>Click to edit Master text styles</a:t>
            </a:r>
          </a:p>
        </p:txBody>
      </p:sp>
    </p:spTree>
    <p:extLst>
      <p:ext uri="{BB962C8B-B14F-4D97-AF65-F5344CB8AC3E}">
        <p14:creationId xmlns:p14="http://schemas.microsoft.com/office/powerpoint/2010/main" val="159340302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For_charts_title_headline">
    <p:spTree>
      <p:nvGrpSpPr>
        <p:cNvPr id="1" name=""/>
        <p:cNvGrpSpPr/>
        <p:nvPr/>
      </p:nvGrpSpPr>
      <p:grpSpPr>
        <a:xfrm>
          <a:off x="0" y="0"/>
          <a:ext cx="0" cy="0"/>
          <a:chOff x="0" y="0"/>
          <a:chExt cx="0" cy="0"/>
        </a:xfrm>
      </p:grpSpPr>
      <p:sp>
        <p:nvSpPr>
          <p:cNvPr id="10" name="Zástupný symbol pro číslo snímku 5">
            <a:extLst>
              <a:ext uri="{FF2B5EF4-FFF2-40B4-BE49-F238E27FC236}">
                <a16:creationId xmlns:a16="http://schemas.microsoft.com/office/drawing/2014/main" id="{64E8F316-F2EE-49A3-8438-91B59E3E2B5E}"/>
              </a:ext>
            </a:extLst>
          </p:cNvPr>
          <p:cNvSpPr txBox="1">
            <a:spLocks/>
          </p:cNvSpPr>
          <p:nvPr userDrawn="1"/>
        </p:nvSpPr>
        <p:spPr>
          <a:xfrm>
            <a:off x="47328" y="6417332"/>
            <a:ext cx="2844800" cy="365125"/>
          </a:xfrm>
          <a:prstGeom prst="rect">
            <a:avLst/>
          </a:prstGeom>
        </p:spPr>
        <p:txBody>
          <a:bodyPr vert="horz" lIns="121920" tIns="60960" rIns="121920" bIns="60960" rtlCol="0" anchor="ctr"/>
          <a:lstStyle>
            <a:defPPr>
              <a:defRPr lang="cs-CZ"/>
            </a:defPPr>
            <a:lvl1pPr marL="0" algn="l" defTabSz="914400" rtl="0" eaLnBrk="1" latinLnBrk="0" hangingPunct="1">
              <a:defRPr sz="1200" kern="1200">
                <a:solidFill>
                  <a:srgbClr val="5F5F5F"/>
                </a:solidFill>
                <a:latin typeface="Calibri"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2DB900-4F27-419C-B2D8-AAC4EB8D73BD}" type="slidenum">
              <a:rPr lang="cs-CZ" sz="1200" smtClean="0">
                <a:solidFill>
                  <a:schemeClr val="bg1">
                    <a:lumMod val="50000"/>
                  </a:schemeClr>
                </a:solidFill>
                <a:latin typeface="+mn-lt"/>
              </a:rPr>
              <a:pPr/>
              <a:t>‹#›</a:t>
            </a:fld>
            <a:endParaRPr lang="cs-CZ" sz="1200" dirty="0">
              <a:solidFill>
                <a:schemeClr val="bg1">
                  <a:lumMod val="50000"/>
                </a:schemeClr>
              </a:solidFill>
              <a:latin typeface="+mn-lt"/>
            </a:endParaRPr>
          </a:p>
        </p:txBody>
      </p:sp>
      <p:sp>
        <p:nvSpPr>
          <p:cNvPr id="11" name="Zástupný nadpis 1">
            <a:extLst>
              <a:ext uri="{FF2B5EF4-FFF2-40B4-BE49-F238E27FC236}">
                <a16:creationId xmlns:a16="http://schemas.microsoft.com/office/drawing/2014/main" id="{1304360A-A1E8-449E-A7C8-198584CC33E4}"/>
              </a:ext>
            </a:extLst>
          </p:cNvPr>
          <p:cNvSpPr>
            <a:spLocks noGrp="1"/>
          </p:cNvSpPr>
          <p:nvPr>
            <p:ph type="title"/>
          </p:nvPr>
        </p:nvSpPr>
        <p:spPr>
          <a:xfrm>
            <a:off x="127590" y="123841"/>
            <a:ext cx="11934000" cy="486000"/>
          </a:xfrm>
          <a:prstGeom prst="rect">
            <a:avLst/>
          </a:prstGeom>
        </p:spPr>
        <p:txBody>
          <a:bodyPr vert="horz" lIns="91440" tIns="45720" rIns="91440" bIns="45720" rtlCol="0" anchor="ctr">
            <a:normAutofit/>
          </a:bodyPr>
          <a:lstStyle/>
          <a:p>
            <a:r>
              <a:rPr lang="cs-CZ" dirty="0"/>
              <a:t>SLIDE TITLE</a:t>
            </a:r>
          </a:p>
        </p:txBody>
      </p:sp>
      <p:sp>
        <p:nvSpPr>
          <p:cNvPr id="16" name="Text Placeholder 6">
            <a:extLst>
              <a:ext uri="{FF2B5EF4-FFF2-40B4-BE49-F238E27FC236}">
                <a16:creationId xmlns:a16="http://schemas.microsoft.com/office/drawing/2014/main" id="{8F4A47D0-AA52-4488-BD10-1A3F4CB02B04}"/>
              </a:ext>
            </a:extLst>
          </p:cNvPr>
          <p:cNvSpPr>
            <a:spLocks noGrp="1"/>
          </p:cNvSpPr>
          <p:nvPr>
            <p:ph type="body" sz="quarter" idx="16" hasCustomPrompt="1"/>
          </p:nvPr>
        </p:nvSpPr>
        <p:spPr>
          <a:xfrm>
            <a:off x="517289" y="6025232"/>
            <a:ext cx="10692049" cy="153888"/>
          </a:xfrm>
          <a:prstGeom prst="rect">
            <a:avLst/>
          </a:prstGeom>
        </p:spPr>
        <p:txBody>
          <a:bodyPr wrap="square" lIns="0" tIns="0" rIns="0" bIns="0" anchor="t" anchorCtr="0">
            <a:spAutoFit/>
          </a:bodyPr>
          <a:lstStyle>
            <a:lvl1pPr marL="0" indent="0">
              <a:lnSpc>
                <a:spcPct val="100000"/>
              </a:lnSpc>
              <a:spcBef>
                <a:spcPts val="0"/>
              </a:spcBef>
              <a:buNone/>
              <a:defRPr sz="1000" i="1">
                <a:solidFill>
                  <a:schemeClr val="bg1">
                    <a:lumMod val="50000"/>
                  </a:schemeClr>
                </a:solidFill>
                <a:latin typeface="Arial" panose="020B0604020202020204"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dirty="0"/>
              <a:t>Click to edit Master text styles</a:t>
            </a:r>
          </a:p>
        </p:txBody>
      </p:sp>
      <p:sp>
        <p:nvSpPr>
          <p:cNvPr id="17" name="Zástupný text 11">
            <a:extLst>
              <a:ext uri="{FF2B5EF4-FFF2-40B4-BE49-F238E27FC236}">
                <a16:creationId xmlns:a16="http://schemas.microsoft.com/office/drawing/2014/main" id="{A1B5BF6E-DF2C-4C30-A85A-D728340BB368}"/>
              </a:ext>
            </a:extLst>
          </p:cNvPr>
          <p:cNvSpPr>
            <a:spLocks noGrp="1"/>
          </p:cNvSpPr>
          <p:nvPr>
            <p:ph type="body" sz="quarter" idx="10" hasCustomPrompt="1"/>
          </p:nvPr>
        </p:nvSpPr>
        <p:spPr>
          <a:xfrm>
            <a:off x="127591" y="626028"/>
            <a:ext cx="11934000" cy="642385"/>
          </a:xfrm>
          <a:prstGeom prst="rect">
            <a:avLst/>
          </a:prstGeom>
        </p:spPr>
        <p:txBody>
          <a:bodyPr vert="horz" lIns="90000" tIns="46800" rIns="90000" bIns="46800" rtlCol="0" anchor="t" anchorCtr="0">
            <a:noAutofit/>
          </a:bodyPr>
          <a:lstStyle>
            <a:lvl1pPr marL="0" marR="0" indent="-232828" algn="l" defTabSz="1219140" rtl="0" eaLnBrk="1" fontAlgn="auto" latinLnBrk="0" hangingPunct="1">
              <a:lnSpc>
                <a:spcPct val="100000"/>
              </a:lnSpc>
              <a:spcBef>
                <a:spcPct val="20000"/>
              </a:spcBef>
              <a:spcAft>
                <a:spcPts val="0"/>
              </a:spcAft>
              <a:buClrTx/>
              <a:buSzTx/>
              <a:buFont typeface="Arial" pitchFamily="34" charset="0"/>
              <a:buNone/>
              <a:tabLst/>
              <a:defRPr lang="cs-CZ" sz="1600" b="1" dirty="0" smtClean="0">
                <a:solidFill>
                  <a:schemeClr val="bg2"/>
                </a:solidFill>
                <a:latin typeface="Arial" panose="020B0604020202020204" pitchFamily="34" charset="0"/>
              </a:defRPr>
            </a:lvl1pPr>
            <a:lvl2pPr>
              <a:defRPr lang="cs-CZ" dirty="0" smtClean="0">
                <a:solidFill>
                  <a:schemeClr val="tx1"/>
                </a:solidFill>
                <a:latin typeface="+mn-lt"/>
                <a:cs typeface="+mn-cs"/>
              </a:defRPr>
            </a:lvl2pPr>
            <a:lvl3pPr>
              <a:defRPr lang="cs-CZ" dirty="0" smtClean="0">
                <a:solidFill>
                  <a:schemeClr val="tx1"/>
                </a:solidFill>
                <a:latin typeface="+mn-lt"/>
                <a:cs typeface="+mn-cs"/>
              </a:defRPr>
            </a:lvl3pPr>
            <a:lvl4pPr>
              <a:defRPr lang="cs-CZ" sz="2400" dirty="0" smtClean="0">
                <a:solidFill>
                  <a:schemeClr val="tx1"/>
                </a:solidFill>
                <a:latin typeface="+mn-lt"/>
                <a:cs typeface="+mn-cs"/>
              </a:defRPr>
            </a:lvl4pPr>
            <a:lvl5pPr>
              <a:defRPr lang="cs-CZ" sz="2400" dirty="0">
                <a:solidFill>
                  <a:schemeClr val="tx1"/>
                </a:solidFill>
                <a:latin typeface="+mn-lt"/>
                <a:cs typeface="+mn-cs"/>
              </a:defRPr>
            </a:lvl5pPr>
          </a:lstStyle>
          <a:p>
            <a:pPr marL="0" marR="0" lvl="0" indent="-232828" algn="l" defTabSz="1219140" rtl="0" eaLnBrk="1" fontAlgn="auto" latinLnBrk="0" hangingPunct="1">
              <a:lnSpc>
                <a:spcPct val="100000"/>
              </a:lnSpc>
              <a:spcBef>
                <a:spcPct val="20000"/>
              </a:spcBef>
              <a:spcAft>
                <a:spcPts val="0"/>
              </a:spcAft>
              <a:buClrTx/>
              <a:buSzTx/>
              <a:buFont typeface="Arial" pitchFamily="34" charset="0"/>
              <a:buNone/>
              <a:tabLst/>
              <a:defRPr/>
            </a:pPr>
            <a:r>
              <a:rPr lang="en-GB" noProof="0" dirty="0"/>
              <a:t>Headline</a:t>
            </a:r>
          </a:p>
        </p:txBody>
      </p:sp>
    </p:spTree>
    <p:extLst>
      <p:ext uri="{BB962C8B-B14F-4D97-AF65-F5344CB8AC3E}">
        <p14:creationId xmlns:p14="http://schemas.microsoft.com/office/powerpoint/2010/main" val="284440139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accent1"/>
        </a:soli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1366507" y="3344014"/>
            <a:ext cx="9457547" cy="1083375"/>
          </a:xfrm>
          <a:prstGeom prst="rect">
            <a:avLst/>
          </a:prstGeom>
        </p:spPr>
        <p:txBody>
          <a:bodyPr lIns="36000" tIns="0" rIns="36000" bIns="0" anchor="b">
            <a:noAutofit/>
          </a:bodyPr>
          <a:lstStyle>
            <a:lvl1pPr>
              <a:lnSpc>
                <a:spcPct val="80000"/>
              </a:lnSpc>
              <a:spcBef>
                <a:spcPts val="1219"/>
              </a:spcBef>
              <a:defRPr sz="6000" cap="all" baseline="0">
                <a:solidFill>
                  <a:schemeClr val="bg1"/>
                </a:solidFill>
                <a:latin typeface="Arial Black" panose="020B0A04020102020204" pitchFamily="34" charset="0"/>
                <a:cs typeface="Arial" panose="020B0604020202020204" pitchFamily="34" charset="0"/>
              </a:defRPr>
            </a:lvl1pPr>
          </a:lstStyle>
          <a:p>
            <a:r>
              <a:rPr lang="en-US" dirty="0"/>
              <a:t>Something</a:t>
            </a:r>
            <a:endParaRPr lang="en-GB" dirty="0"/>
          </a:p>
        </p:txBody>
      </p:sp>
      <p:sp>
        <p:nvSpPr>
          <p:cNvPr id="10" name="Text Placeholder 6"/>
          <p:cNvSpPr>
            <a:spLocks noGrp="1"/>
          </p:cNvSpPr>
          <p:nvPr>
            <p:ph type="body" sz="quarter" idx="13" hasCustomPrompt="1"/>
          </p:nvPr>
        </p:nvSpPr>
        <p:spPr>
          <a:xfrm>
            <a:off x="1366507" y="2476736"/>
            <a:ext cx="9457547" cy="829179"/>
          </a:xfrm>
          <a:prstGeom prst="rect">
            <a:avLst/>
          </a:prstGeom>
        </p:spPr>
        <p:txBody>
          <a:bodyPr lIns="36000" tIns="0" rIns="36000" bIns="0" anchor="b">
            <a:normAutofit/>
          </a:bodyPr>
          <a:lstStyle>
            <a:lvl1pPr marL="0" indent="0">
              <a:spcBef>
                <a:spcPts val="1828"/>
              </a:spcBef>
              <a:buNone/>
              <a:defRPr sz="2400" b="1" cap="none" baseline="0">
                <a:solidFill>
                  <a:schemeClr val="bg2"/>
                </a:solidFill>
                <a:latin typeface="Arial" panose="020B0604020202020204" pitchFamily="34" charset="0"/>
                <a:cs typeface="Arial" panose="020B0604020202020204" pitchFamily="34" charset="0"/>
              </a:defRPr>
            </a:lvl1pPr>
          </a:lstStyle>
          <a:p>
            <a:pPr lvl="0"/>
            <a:r>
              <a:rPr lang="en-GB" noProof="0" dirty="0"/>
              <a:t>Something</a:t>
            </a:r>
          </a:p>
        </p:txBody>
      </p:sp>
      <p:sp>
        <p:nvSpPr>
          <p:cNvPr id="5" name="Zástupný symbol pro číslo snímku 5">
            <a:extLst>
              <a:ext uri="{FF2B5EF4-FFF2-40B4-BE49-F238E27FC236}">
                <a16:creationId xmlns:a16="http://schemas.microsoft.com/office/drawing/2014/main" id="{B0D94F78-BC14-4930-BD5B-7E1E3C564CBC}"/>
              </a:ext>
            </a:extLst>
          </p:cNvPr>
          <p:cNvSpPr txBox="1">
            <a:spLocks/>
          </p:cNvSpPr>
          <p:nvPr userDrawn="1"/>
        </p:nvSpPr>
        <p:spPr>
          <a:xfrm>
            <a:off x="47328" y="6417332"/>
            <a:ext cx="2844800" cy="365125"/>
          </a:xfrm>
          <a:prstGeom prst="rect">
            <a:avLst/>
          </a:prstGeom>
        </p:spPr>
        <p:txBody>
          <a:bodyPr vert="horz" lIns="121920" tIns="60960" rIns="121920" bIns="60960" rtlCol="0" anchor="ctr"/>
          <a:lstStyle>
            <a:defPPr>
              <a:defRPr lang="cs-CZ"/>
            </a:defPPr>
            <a:lvl1pPr marL="0" algn="l" defTabSz="914400" rtl="0" eaLnBrk="1" latinLnBrk="0" hangingPunct="1">
              <a:defRPr sz="1200" kern="1200">
                <a:solidFill>
                  <a:srgbClr val="5F5F5F"/>
                </a:solidFill>
                <a:latin typeface="Calibri"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2DB900-4F27-419C-B2D8-AAC4EB8D73BD}" type="slidenum">
              <a:rPr lang="cs-CZ" sz="1200" smtClean="0">
                <a:solidFill>
                  <a:schemeClr val="bg1"/>
                </a:solidFill>
                <a:latin typeface="+mn-lt"/>
              </a:rPr>
              <a:pPr/>
              <a:t>‹#›</a:t>
            </a:fld>
            <a:endParaRPr lang="cs-CZ" sz="1200" dirty="0">
              <a:solidFill>
                <a:schemeClr val="bg1"/>
              </a:solidFill>
              <a:latin typeface="+mn-lt"/>
            </a:endParaRPr>
          </a:p>
        </p:txBody>
      </p:sp>
    </p:spTree>
    <p:extLst>
      <p:ext uri="{BB962C8B-B14F-4D97-AF65-F5344CB8AC3E}">
        <p14:creationId xmlns:p14="http://schemas.microsoft.com/office/powerpoint/2010/main" val="158914018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4_Chapter">
    <p:bg>
      <p:bgPr>
        <a:solidFill>
          <a:schemeClr val="accent1"/>
        </a:solidFill>
        <a:effectLst/>
      </p:bgPr>
    </p:bg>
    <p:spTree>
      <p:nvGrpSpPr>
        <p:cNvPr id="1" name=""/>
        <p:cNvGrpSpPr/>
        <p:nvPr/>
      </p:nvGrpSpPr>
      <p:grpSpPr>
        <a:xfrm>
          <a:off x="0" y="0"/>
          <a:ext cx="0" cy="0"/>
          <a:chOff x="0" y="0"/>
          <a:chExt cx="0" cy="0"/>
        </a:xfrm>
      </p:grpSpPr>
      <p:sp>
        <p:nvSpPr>
          <p:cNvPr id="10" name="Espace réservé du texte 2">
            <a:extLst>
              <a:ext uri="{FF2B5EF4-FFF2-40B4-BE49-F238E27FC236}">
                <a16:creationId xmlns:a16="http://schemas.microsoft.com/office/drawing/2014/main" id="{EBD9ECF6-37B6-477F-B746-54CAAD9AF96E}"/>
              </a:ext>
            </a:extLst>
          </p:cNvPr>
          <p:cNvSpPr>
            <a:spLocks noGrp="1"/>
          </p:cNvSpPr>
          <p:nvPr>
            <p:ph type="body" idx="1"/>
          </p:nvPr>
        </p:nvSpPr>
        <p:spPr>
          <a:xfrm>
            <a:off x="452214" y="2816932"/>
            <a:ext cx="8402757" cy="461665"/>
          </a:xfrm>
          <a:prstGeom prst="rect">
            <a:avLst/>
          </a:prstGeom>
        </p:spPr>
        <p:txBody>
          <a:bodyPr wrap="square" lIns="108000" rIns="180000">
            <a:spAutoFit/>
          </a:bodyPr>
          <a:lstStyle>
            <a:lvl1pPr marL="0" indent="0">
              <a:lnSpc>
                <a:spcPct val="100000"/>
              </a:lnSpc>
              <a:spcBef>
                <a:spcPts val="576"/>
              </a:spcBef>
              <a:buNone/>
              <a:defRPr sz="2400" b="1">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endParaRPr lang="en-GB" dirty="0"/>
          </a:p>
        </p:txBody>
      </p:sp>
      <p:sp>
        <p:nvSpPr>
          <p:cNvPr id="11" name="Espace réservé du texte 11">
            <a:extLst>
              <a:ext uri="{FF2B5EF4-FFF2-40B4-BE49-F238E27FC236}">
                <a16:creationId xmlns:a16="http://schemas.microsoft.com/office/drawing/2014/main" id="{0C4D3036-8ECE-4179-A12A-C026ACF3BC5E}"/>
              </a:ext>
            </a:extLst>
          </p:cNvPr>
          <p:cNvSpPr>
            <a:spLocks noGrp="1"/>
          </p:cNvSpPr>
          <p:nvPr>
            <p:ph type="body" sz="quarter" idx="13" hasCustomPrompt="1"/>
          </p:nvPr>
        </p:nvSpPr>
        <p:spPr>
          <a:xfrm>
            <a:off x="9828892" y="3287"/>
            <a:ext cx="2231701" cy="4508927"/>
          </a:xfrm>
          <a:prstGeom prst="rect">
            <a:avLst/>
          </a:prstGeom>
        </p:spPr>
        <p:txBody>
          <a:bodyPr wrap="none">
            <a:spAutoFit/>
          </a:bodyPr>
          <a:lstStyle>
            <a:lvl1pPr marL="0" indent="0">
              <a:lnSpc>
                <a:spcPct val="100000"/>
              </a:lnSpc>
              <a:spcBef>
                <a:spcPts val="6888"/>
              </a:spcBef>
              <a:buNone/>
              <a:defRPr sz="28700" b="1">
                <a:solidFill>
                  <a:schemeClr val="bg1"/>
                </a:solidFill>
                <a:latin typeface="Arial" panose="020B0604020202020204" pitchFamily="34" charset="0"/>
                <a:cs typeface="Arial" panose="020B0604020202020204" pitchFamily="34" charset="0"/>
              </a:defRPr>
            </a:lvl1pPr>
          </a:lstStyle>
          <a:p>
            <a:pPr lvl="0"/>
            <a:r>
              <a:rPr lang="en-GB" dirty="0"/>
              <a:t>0</a:t>
            </a:r>
          </a:p>
        </p:txBody>
      </p:sp>
      <p:sp>
        <p:nvSpPr>
          <p:cNvPr id="6" name="Forme libre : forme 12">
            <a:extLst>
              <a:ext uri="{FF2B5EF4-FFF2-40B4-BE49-F238E27FC236}">
                <a16:creationId xmlns:a16="http://schemas.microsoft.com/office/drawing/2014/main" id="{205BD723-D061-4616-984C-0CD7519FCDB8}"/>
              </a:ext>
            </a:extLst>
          </p:cNvPr>
          <p:cNvSpPr/>
          <p:nvPr userDrawn="1"/>
        </p:nvSpPr>
        <p:spPr>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8" name="Forme libre : forme 13">
            <a:extLst>
              <a:ext uri="{FF2B5EF4-FFF2-40B4-BE49-F238E27FC236}">
                <a16:creationId xmlns:a16="http://schemas.microsoft.com/office/drawing/2014/main" id="{4190C1DC-A51F-478B-968C-050C62D5E9F7}"/>
              </a:ext>
            </a:extLst>
          </p:cNvPr>
          <p:cNvSpPr/>
          <p:nvPr userDrawn="1"/>
        </p:nvSpPr>
        <p:spPr>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2" name="Espace réservé du texte 2">
            <a:extLst>
              <a:ext uri="{FF2B5EF4-FFF2-40B4-BE49-F238E27FC236}">
                <a16:creationId xmlns:a16="http://schemas.microsoft.com/office/drawing/2014/main" id="{2D1A3439-75DD-48EB-A441-C113E87CB0B8}"/>
              </a:ext>
            </a:extLst>
          </p:cNvPr>
          <p:cNvSpPr>
            <a:spLocks noGrp="1"/>
          </p:cNvSpPr>
          <p:nvPr>
            <p:ph type="body" idx="14" hasCustomPrompt="1"/>
          </p:nvPr>
        </p:nvSpPr>
        <p:spPr>
          <a:xfrm>
            <a:off x="443371" y="459718"/>
            <a:ext cx="8402757" cy="707886"/>
          </a:xfrm>
          <a:prstGeom prst="rect">
            <a:avLst/>
          </a:prstGeom>
        </p:spPr>
        <p:txBody>
          <a:bodyPr wrap="square" lIns="108000" rIns="180000">
            <a:spAutoFit/>
          </a:bodyPr>
          <a:lstStyle>
            <a:lvl1pPr marL="0" indent="0">
              <a:lnSpc>
                <a:spcPct val="100000"/>
              </a:lnSpc>
              <a:spcBef>
                <a:spcPts val="960"/>
              </a:spcBef>
              <a:buNone/>
              <a:defRPr sz="4000" b="1">
                <a:solidFill>
                  <a:schemeClr val="bg1"/>
                </a:solidFill>
                <a:latin typeface="Arial Black" panose="020B0A040201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dirty="0"/>
              <a:t>SLIDE TITLE</a:t>
            </a:r>
            <a:endParaRPr lang="en-GB" dirty="0"/>
          </a:p>
        </p:txBody>
      </p:sp>
      <p:sp>
        <p:nvSpPr>
          <p:cNvPr id="9" name="Zástupný symbol pro číslo snímku 5">
            <a:extLst>
              <a:ext uri="{FF2B5EF4-FFF2-40B4-BE49-F238E27FC236}">
                <a16:creationId xmlns:a16="http://schemas.microsoft.com/office/drawing/2014/main" id="{B55BBE8C-D3A5-4128-985D-382E03F9B7A8}"/>
              </a:ext>
            </a:extLst>
          </p:cNvPr>
          <p:cNvSpPr txBox="1">
            <a:spLocks/>
          </p:cNvSpPr>
          <p:nvPr userDrawn="1"/>
        </p:nvSpPr>
        <p:spPr>
          <a:xfrm>
            <a:off x="47328" y="6417332"/>
            <a:ext cx="2844800" cy="365125"/>
          </a:xfrm>
          <a:prstGeom prst="rect">
            <a:avLst/>
          </a:prstGeom>
        </p:spPr>
        <p:txBody>
          <a:bodyPr vert="horz" lIns="121920" tIns="60960" rIns="121920" bIns="60960" rtlCol="0" anchor="ctr"/>
          <a:lstStyle>
            <a:defPPr>
              <a:defRPr lang="cs-CZ"/>
            </a:defPPr>
            <a:lvl1pPr marL="0" algn="l" defTabSz="914400" rtl="0" eaLnBrk="1" latinLnBrk="0" hangingPunct="1">
              <a:defRPr sz="1200" kern="1200">
                <a:solidFill>
                  <a:srgbClr val="5F5F5F"/>
                </a:solidFill>
                <a:latin typeface="Calibri"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2DB900-4F27-419C-B2D8-AAC4EB8D73BD}" type="slidenum">
              <a:rPr lang="cs-CZ" sz="1200" smtClean="0">
                <a:solidFill>
                  <a:schemeClr val="bg1"/>
                </a:solidFill>
                <a:latin typeface="+mn-lt"/>
              </a:rPr>
              <a:pPr/>
              <a:t>‹#›</a:t>
            </a:fld>
            <a:endParaRPr lang="cs-CZ" sz="1200" dirty="0">
              <a:solidFill>
                <a:schemeClr val="bg1"/>
              </a:solidFill>
              <a:latin typeface="+mn-lt"/>
            </a:endParaRPr>
          </a:p>
        </p:txBody>
      </p:sp>
    </p:spTree>
    <p:extLst>
      <p:ext uri="{BB962C8B-B14F-4D97-AF65-F5344CB8AC3E}">
        <p14:creationId xmlns:p14="http://schemas.microsoft.com/office/powerpoint/2010/main" val="141170079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Contacts">
    <p:spTree>
      <p:nvGrpSpPr>
        <p:cNvPr id="1" name=""/>
        <p:cNvGrpSpPr/>
        <p:nvPr/>
      </p:nvGrpSpPr>
      <p:grpSpPr>
        <a:xfrm>
          <a:off x="0" y="0"/>
          <a:ext cx="0" cy="0"/>
          <a:chOff x="0" y="0"/>
          <a:chExt cx="0" cy="0"/>
        </a:xfrm>
      </p:grpSpPr>
      <p:sp>
        <p:nvSpPr>
          <p:cNvPr id="4" name="Zástupný symbol obrázku 2">
            <a:extLst>
              <a:ext uri="{FF2B5EF4-FFF2-40B4-BE49-F238E27FC236}">
                <a16:creationId xmlns:a16="http://schemas.microsoft.com/office/drawing/2014/main" id="{E19D5A77-3F17-40D6-9208-CADFA9BB7E57}"/>
              </a:ext>
            </a:extLst>
          </p:cNvPr>
          <p:cNvSpPr>
            <a:spLocks noGrp="1"/>
          </p:cNvSpPr>
          <p:nvPr>
            <p:ph type="pic" sz="quarter" idx="10" hasCustomPrompt="1"/>
          </p:nvPr>
        </p:nvSpPr>
        <p:spPr>
          <a:xfrm>
            <a:off x="2387768" y="1756954"/>
            <a:ext cx="1620000" cy="1620000"/>
          </a:xfrm>
          <a:prstGeom prst="ellipse">
            <a:avLst/>
          </a:prstGeom>
        </p:spPr>
        <p:txBody>
          <a:bodyPr/>
          <a:lstStyle>
            <a:lvl1pPr marL="228600" indent="-228600">
              <a:buFont typeface="Wingdings" panose="05000000000000000000" pitchFamily="2" charset="2"/>
              <a:buChar char="§"/>
              <a:defRPr sz="2000">
                <a:solidFill>
                  <a:schemeClr val="tx1"/>
                </a:solidFill>
              </a:defRPr>
            </a:lvl1pPr>
          </a:lstStyle>
          <a:p>
            <a:r>
              <a:rPr lang="en-GB" noProof="0"/>
              <a:t>Add photo</a:t>
            </a:r>
          </a:p>
        </p:txBody>
      </p:sp>
      <p:sp>
        <p:nvSpPr>
          <p:cNvPr id="10" name="Zástupný symbol pro číslo snímku 5">
            <a:extLst>
              <a:ext uri="{FF2B5EF4-FFF2-40B4-BE49-F238E27FC236}">
                <a16:creationId xmlns:a16="http://schemas.microsoft.com/office/drawing/2014/main" id="{8DB7CF4E-A978-4373-B314-E5D811A794F0}"/>
              </a:ext>
            </a:extLst>
          </p:cNvPr>
          <p:cNvSpPr txBox="1">
            <a:spLocks/>
          </p:cNvSpPr>
          <p:nvPr userDrawn="1"/>
        </p:nvSpPr>
        <p:spPr>
          <a:xfrm>
            <a:off x="47328" y="6417332"/>
            <a:ext cx="2844800" cy="365125"/>
          </a:xfrm>
          <a:prstGeom prst="rect">
            <a:avLst/>
          </a:prstGeom>
        </p:spPr>
        <p:txBody>
          <a:bodyPr vert="horz" lIns="121920" tIns="60960" rIns="121920" bIns="60960" rtlCol="0" anchor="ctr"/>
          <a:lstStyle>
            <a:defPPr>
              <a:defRPr lang="cs-CZ"/>
            </a:defPPr>
            <a:lvl1pPr marL="0" algn="l" defTabSz="914400" rtl="0" eaLnBrk="1" latinLnBrk="0" hangingPunct="1">
              <a:defRPr sz="1200" kern="1200">
                <a:solidFill>
                  <a:srgbClr val="5F5F5F"/>
                </a:solidFill>
                <a:latin typeface="Calibri"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2DB900-4F27-419C-B2D8-AAC4EB8D73BD}" type="slidenum">
              <a:rPr lang="cs-CZ" sz="1200" smtClean="0">
                <a:solidFill>
                  <a:schemeClr val="bg1">
                    <a:lumMod val="50000"/>
                  </a:schemeClr>
                </a:solidFill>
                <a:latin typeface="+mn-lt"/>
              </a:rPr>
              <a:pPr/>
              <a:t>‹#›</a:t>
            </a:fld>
            <a:endParaRPr lang="cs-CZ" sz="1200" dirty="0">
              <a:solidFill>
                <a:schemeClr val="bg1">
                  <a:lumMod val="50000"/>
                </a:schemeClr>
              </a:solidFill>
              <a:latin typeface="+mn-lt"/>
            </a:endParaRPr>
          </a:p>
        </p:txBody>
      </p:sp>
      <p:sp>
        <p:nvSpPr>
          <p:cNvPr id="11" name="Zástupný nadpis 1">
            <a:extLst>
              <a:ext uri="{FF2B5EF4-FFF2-40B4-BE49-F238E27FC236}">
                <a16:creationId xmlns:a16="http://schemas.microsoft.com/office/drawing/2014/main" id="{A4369984-AE3E-4E92-B72D-2F9B05A921F0}"/>
              </a:ext>
            </a:extLst>
          </p:cNvPr>
          <p:cNvSpPr>
            <a:spLocks noGrp="1"/>
          </p:cNvSpPr>
          <p:nvPr>
            <p:ph type="title"/>
          </p:nvPr>
        </p:nvSpPr>
        <p:spPr>
          <a:xfrm>
            <a:off x="127590" y="123841"/>
            <a:ext cx="11934000" cy="486000"/>
          </a:xfrm>
          <a:prstGeom prst="rect">
            <a:avLst/>
          </a:prstGeom>
        </p:spPr>
        <p:txBody>
          <a:bodyPr vert="horz" lIns="91440" tIns="45720" rIns="91440" bIns="45720" rtlCol="0" anchor="ctr">
            <a:normAutofit/>
          </a:bodyPr>
          <a:lstStyle/>
          <a:p>
            <a:r>
              <a:rPr lang="cs-CZ" dirty="0"/>
              <a:t>SLIDE TITLE</a:t>
            </a:r>
          </a:p>
        </p:txBody>
      </p:sp>
      <p:sp>
        <p:nvSpPr>
          <p:cNvPr id="12" name="Zástupný text 11">
            <a:extLst>
              <a:ext uri="{FF2B5EF4-FFF2-40B4-BE49-F238E27FC236}">
                <a16:creationId xmlns:a16="http://schemas.microsoft.com/office/drawing/2014/main" id="{E6C4F9C8-493D-45A4-A325-E777EF2F74C3}"/>
              </a:ext>
            </a:extLst>
          </p:cNvPr>
          <p:cNvSpPr>
            <a:spLocks noGrp="1"/>
          </p:cNvSpPr>
          <p:nvPr>
            <p:ph type="body" sz="quarter" idx="11" hasCustomPrompt="1"/>
          </p:nvPr>
        </p:nvSpPr>
        <p:spPr>
          <a:xfrm>
            <a:off x="127591" y="626028"/>
            <a:ext cx="11934000" cy="642385"/>
          </a:xfrm>
          <a:prstGeom prst="rect">
            <a:avLst/>
          </a:prstGeom>
        </p:spPr>
        <p:txBody>
          <a:bodyPr vert="horz" lIns="90000" tIns="46800" rIns="90000" bIns="46800" rtlCol="0" anchor="t" anchorCtr="0">
            <a:noAutofit/>
          </a:bodyPr>
          <a:lstStyle>
            <a:lvl1pPr marL="0" marR="0" indent="-232828" algn="l" defTabSz="1219140" rtl="0" eaLnBrk="1" fontAlgn="auto" latinLnBrk="0" hangingPunct="1">
              <a:lnSpc>
                <a:spcPct val="100000"/>
              </a:lnSpc>
              <a:spcBef>
                <a:spcPct val="20000"/>
              </a:spcBef>
              <a:spcAft>
                <a:spcPts val="0"/>
              </a:spcAft>
              <a:buClrTx/>
              <a:buSzTx/>
              <a:buFont typeface="Arial" pitchFamily="34" charset="0"/>
              <a:buNone/>
              <a:tabLst/>
              <a:defRPr lang="cs-CZ" sz="1600" b="1" dirty="0" smtClean="0">
                <a:solidFill>
                  <a:schemeClr val="bg2"/>
                </a:solidFill>
                <a:latin typeface="Arial" panose="020B0604020202020204" pitchFamily="34" charset="0"/>
              </a:defRPr>
            </a:lvl1pPr>
            <a:lvl2pPr>
              <a:defRPr lang="cs-CZ" dirty="0" smtClean="0">
                <a:solidFill>
                  <a:schemeClr val="tx1"/>
                </a:solidFill>
                <a:latin typeface="+mn-lt"/>
                <a:cs typeface="+mn-cs"/>
              </a:defRPr>
            </a:lvl2pPr>
            <a:lvl3pPr>
              <a:defRPr lang="cs-CZ" dirty="0" smtClean="0">
                <a:solidFill>
                  <a:schemeClr val="tx1"/>
                </a:solidFill>
                <a:latin typeface="+mn-lt"/>
                <a:cs typeface="+mn-cs"/>
              </a:defRPr>
            </a:lvl3pPr>
            <a:lvl4pPr>
              <a:defRPr lang="cs-CZ" sz="2400" dirty="0" smtClean="0">
                <a:solidFill>
                  <a:schemeClr val="tx1"/>
                </a:solidFill>
                <a:latin typeface="+mn-lt"/>
                <a:cs typeface="+mn-cs"/>
              </a:defRPr>
            </a:lvl4pPr>
            <a:lvl5pPr>
              <a:defRPr lang="cs-CZ" sz="2400" dirty="0">
                <a:solidFill>
                  <a:schemeClr val="tx1"/>
                </a:solidFill>
                <a:latin typeface="+mn-lt"/>
                <a:cs typeface="+mn-cs"/>
              </a:defRPr>
            </a:lvl5pPr>
          </a:lstStyle>
          <a:p>
            <a:pPr marL="0" marR="0" lvl="0" indent="-232828" algn="l" defTabSz="1219140" rtl="0" eaLnBrk="1" fontAlgn="auto" latinLnBrk="0" hangingPunct="1">
              <a:lnSpc>
                <a:spcPct val="100000"/>
              </a:lnSpc>
              <a:spcBef>
                <a:spcPct val="20000"/>
              </a:spcBef>
              <a:spcAft>
                <a:spcPts val="0"/>
              </a:spcAft>
              <a:buClrTx/>
              <a:buSzTx/>
              <a:buFont typeface="Arial" pitchFamily="34" charset="0"/>
              <a:buNone/>
              <a:tabLst/>
              <a:defRPr/>
            </a:pPr>
            <a:r>
              <a:rPr lang="en-GB" noProof="0" dirty="0"/>
              <a:t>Headline</a:t>
            </a:r>
          </a:p>
        </p:txBody>
      </p:sp>
    </p:spTree>
    <p:extLst>
      <p:ext uri="{BB962C8B-B14F-4D97-AF65-F5344CB8AC3E}">
        <p14:creationId xmlns:p14="http://schemas.microsoft.com/office/powerpoint/2010/main" val="139630538"/>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_text_navy">
    <p:bg>
      <p:bgPr>
        <a:solidFill>
          <a:srgbClr val="002553"/>
        </a:solidFill>
        <a:effectLst/>
      </p:bgPr>
    </p:bg>
    <p:spTree>
      <p:nvGrpSpPr>
        <p:cNvPr id="1" name=""/>
        <p:cNvGrpSpPr/>
        <p:nvPr/>
      </p:nvGrpSpPr>
      <p:grpSpPr>
        <a:xfrm>
          <a:off x="0" y="0"/>
          <a:ext cx="0" cy="0"/>
          <a:chOff x="0" y="0"/>
          <a:chExt cx="0" cy="0"/>
        </a:xfrm>
      </p:grpSpPr>
      <p:sp>
        <p:nvSpPr>
          <p:cNvPr id="8" name="Zástupný symbol pro číslo snímku 5">
            <a:extLst>
              <a:ext uri="{FF2B5EF4-FFF2-40B4-BE49-F238E27FC236}">
                <a16:creationId xmlns:a16="http://schemas.microsoft.com/office/drawing/2014/main" id="{CAE32C26-8439-479C-916D-B38AFA7A401E}"/>
              </a:ext>
            </a:extLst>
          </p:cNvPr>
          <p:cNvSpPr txBox="1">
            <a:spLocks/>
          </p:cNvSpPr>
          <p:nvPr userDrawn="1"/>
        </p:nvSpPr>
        <p:spPr>
          <a:xfrm>
            <a:off x="-12824" y="6453336"/>
            <a:ext cx="2844800" cy="365125"/>
          </a:xfrm>
          <a:prstGeom prst="rect">
            <a:avLst/>
          </a:prstGeom>
        </p:spPr>
        <p:txBody>
          <a:bodyPr vert="horz" lIns="121920" tIns="60960" rIns="121920" bIns="60960" rtlCol="0" anchor="ctr"/>
          <a:lstStyle>
            <a:defPPr>
              <a:defRPr lang="cs-CZ"/>
            </a:defPPr>
            <a:lvl1pPr marL="0" algn="l" defTabSz="914400" rtl="0" eaLnBrk="1" latinLnBrk="0" hangingPunct="1">
              <a:defRPr sz="1200" kern="1200">
                <a:solidFill>
                  <a:srgbClr val="5F5F5F"/>
                </a:solidFill>
                <a:latin typeface="Calibri"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2DB900-4F27-419C-B2D8-AAC4EB8D73BD}" type="slidenum">
              <a:rPr lang="cs-CZ" sz="1600" smtClean="0">
                <a:solidFill>
                  <a:schemeClr val="bg1"/>
                </a:solidFill>
                <a:latin typeface="+mn-lt"/>
              </a:rPr>
              <a:pPr/>
              <a:t>‹#›</a:t>
            </a:fld>
            <a:endParaRPr lang="cs-CZ" sz="1600" dirty="0">
              <a:solidFill>
                <a:schemeClr val="bg1"/>
              </a:solidFill>
              <a:latin typeface="+mn-lt"/>
            </a:endParaRPr>
          </a:p>
        </p:txBody>
      </p:sp>
      <p:sp>
        <p:nvSpPr>
          <p:cNvPr id="7" name="Nadpis 1">
            <a:extLst>
              <a:ext uri="{FF2B5EF4-FFF2-40B4-BE49-F238E27FC236}">
                <a16:creationId xmlns:a16="http://schemas.microsoft.com/office/drawing/2014/main" id="{D7204925-7250-47E7-890F-33B64CDBD6D3}"/>
              </a:ext>
            </a:extLst>
          </p:cNvPr>
          <p:cNvSpPr>
            <a:spLocks noGrp="1"/>
          </p:cNvSpPr>
          <p:nvPr>
            <p:ph type="title" hasCustomPrompt="1"/>
          </p:nvPr>
        </p:nvSpPr>
        <p:spPr>
          <a:xfrm>
            <a:off x="119336" y="115888"/>
            <a:ext cx="11953327" cy="454025"/>
          </a:xfrm>
        </p:spPr>
        <p:txBody>
          <a:bodyPr/>
          <a:lstStyle>
            <a:lvl1pPr>
              <a:defRPr>
                <a:solidFill>
                  <a:schemeClr val="bg1"/>
                </a:solidFill>
              </a:defRPr>
            </a:lvl1pPr>
          </a:lstStyle>
          <a:p>
            <a:r>
              <a:rPr lang="cs-CZ" dirty="0"/>
              <a:t>SLIDE TITLE</a:t>
            </a:r>
          </a:p>
        </p:txBody>
      </p:sp>
      <p:sp>
        <p:nvSpPr>
          <p:cNvPr id="11" name="Zástupný symbol pro obsah 10">
            <a:extLst>
              <a:ext uri="{FF2B5EF4-FFF2-40B4-BE49-F238E27FC236}">
                <a16:creationId xmlns:a16="http://schemas.microsoft.com/office/drawing/2014/main" id="{3AAA38DB-6D26-43F5-948F-5A3E7269C1C7}"/>
              </a:ext>
            </a:extLst>
          </p:cNvPr>
          <p:cNvSpPr>
            <a:spLocks noGrp="1"/>
          </p:cNvSpPr>
          <p:nvPr>
            <p:ph sz="quarter" idx="19" hasCustomPrompt="1"/>
          </p:nvPr>
        </p:nvSpPr>
        <p:spPr>
          <a:xfrm>
            <a:off x="119336" y="764705"/>
            <a:ext cx="11953327" cy="5582716"/>
          </a:xfrm>
          <a:prstGeom prst="rect">
            <a:avLst/>
          </a:prstGeom>
        </p:spPr>
        <p:txBody>
          <a:bodyPr lIns="0" tIns="0" rIns="0" bIns="0"/>
          <a:lstStyle>
            <a:lvl1pPr marL="374650" indent="-285750">
              <a:lnSpc>
                <a:spcPct val="100000"/>
              </a:lnSpc>
              <a:spcBef>
                <a:spcPts val="432"/>
              </a:spcBef>
              <a:buFont typeface="Wingdings" panose="05000000000000000000" pitchFamily="2" charset="2"/>
              <a:buChar char="§"/>
              <a:tabLst/>
              <a:defRPr sz="1800">
                <a:solidFill>
                  <a:schemeClr val="bg1"/>
                </a:solidFill>
                <a:latin typeface="Arial" panose="020B0604020202020204" pitchFamily="34" charset="0"/>
                <a:cs typeface="Arial" panose="020B0604020202020204" pitchFamily="34" charset="0"/>
              </a:defRPr>
            </a:lvl1pPr>
            <a:lvl2pPr marL="642937" indent="-285750">
              <a:lnSpc>
                <a:spcPct val="100000"/>
              </a:lnSpc>
              <a:spcBef>
                <a:spcPts val="432"/>
              </a:spcBef>
              <a:buFont typeface="Arial" panose="020B0604020202020204" pitchFamily="34" charset="0"/>
              <a:buChar char="–"/>
              <a:tabLst>
                <a:tab pos="1343025" algn="l"/>
              </a:tabLst>
              <a:defRPr sz="1800">
                <a:solidFill>
                  <a:schemeClr val="bg1"/>
                </a:solidFill>
                <a:latin typeface="Arial" panose="020B0604020202020204" pitchFamily="34" charset="0"/>
                <a:cs typeface="Arial" panose="020B0604020202020204" pitchFamily="34" charset="0"/>
              </a:defRPr>
            </a:lvl2pPr>
            <a:lvl3pPr marL="1202207" indent="-239173">
              <a:buSzPct val="80000"/>
              <a:buFont typeface="Courier New" panose="02070309020205020404" pitchFamily="49" charset="0"/>
              <a:buChar char="o"/>
              <a:defRPr sz="1867">
                <a:solidFill>
                  <a:srgbClr val="404040"/>
                </a:solidFill>
                <a:latin typeface="Arial" panose="020B0604020202020204" pitchFamily="34" charset="0"/>
                <a:cs typeface="Arial" panose="020B0604020202020204" pitchFamily="34" charset="0"/>
              </a:defRPr>
            </a:lvl3pPr>
            <a:lvl4pPr marL="1667850" indent="-239173">
              <a:buSzPct val="90000"/>
              <a:defRPr sz="1600">
                <a:solidFill>
                  <a:srgbClr val="404040"/>
                </a:solidFill>
                <a:latin typeface="Arial" panose="020B0604020202020204" pitchFamily="34" charset="0"/>
                <a:cs typeface="Arial" panose="020B0604020202020204" pitchFamily="34" charset="0"/>
              </a:defRPr>
            </a:lvl4pPr>
            <a:lvl5pPr>
              <a:defRPr>
                <a:solidFill>
                  <a:srgbClr val="404040"/>
                </a:solidFill>
              </a:defRPr>
            </a:lvl5pPr>
          </a:lstStyle>
          <a:p>
            <a:pPr lvl="0"/>
            <a:r>
              <a:rPr lang="cs-CZ" dirty="0"/>
              <a:t>Klepnutím lze upravit styly předlohy textu.</a:t>
            </a:r>
          </a:p>
          <a:p>
            <a:pPr lvl="1"/>
            <a:r>
              <a:rPr lang="cs-CZ" dirty="0"/>
              <a:t>Druhá úroveň</a:t>
            </a:r>
          </a:p>
        </p:txBody>
      </p:sp>
      <p:sp>
        <p:nvSpPr>
          <p:cNvPr id="14" name="Cadre 7">
            <a:extLst>
              <a:ext uri="{FF2B5EF4-FFF2-40B4-BE49-F238E27FC236}">
                <a16:creationId xmlns:a16="http://schemas.microsoft.com/office/drawing/2014/main" id="{048241AB-3104-4748-A476-1E2517C8C19A}"/>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3348634895"/>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_headline_navy">
    <p:bg>
      <p:bgPr>
        <a:solidFill>
          <a:srgbClr val="002553"/>
        </a:solidFill>
        <a:effectLst/>
      </p:bgPr>
    </p:bg>
    <p:spTree>
      <p:nvGrpSpPr>
        <p:cNvPr id="1" name=""/>
        <p:cNvGrpSpPr/>
        <p:nvPr/>
      </p:nvGrpSpPr>
      <p:grpSpPr>
        <a:xfrm>
          <a:off x="0" y="0"/>
          <a:ext cx="0" cy="0"/>
          <a:chOff x="0" y="0"/>
          <a:chExt cx="0" cy="0"/>
        </a:xfrm>
      </p:grpSpPr>
      <p:sp>
        <p:nvSpPr>
          <p:cNvPr id="4" name="Cadre 7">
            <a:extLst>
              <a:ext uri="{FF2B5EF4-FFF2-40B4-BE49-F238E27FC236}">
                <a16:creationId xmlns:a16="http://schemas.microsoft.com/office/drawing/2014/main" id="{1F1D126F-25A9-9A48-9E2B-60AEA4CE039E}"/>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7" name="Zástupný text 11">
            <a:extLst>
              <a:ext uri="{FF2B5EF4-FFF2-40B4-BE49-F238E27FC236}">
                <a16:creationId xmlns:a16="http://schemas.microsoft.com/office/drawing/2014/main" id="{48013542-DF5F-514C-B589-1F85EA98CCDE}"/>
              </a:ext>
            </a:extLst>
          </p:cNvPr>
          <p:cNvSpPr>
            <a:spLocks noGrp="1"/>
          </p:cNvSpPr>
          <p:nvPr>
            <p:ph type="body" sz="quarter" idx="10" hasCustomPrompt="1"/>
          </p:nvPr>
        </p:nvSpPr>
        <p:spPr>
          <a:xfrm>
            <a:off x="119336" y="605918"/>
            <a:ext cx="11953327" cy="662842"/>
          </a:xfrm>
          <a:prstGeom prst="rect">
            <a:avLst/>
          </a:prstGeom>
        </p:spPr>
        <p:txBody>
          <a:bodyPr vert="horz" lIns="90000" tIns="46800" rIns="90000" bIns="46800" rtlCol="0" anchor="t" anchorCtr="0">
            <a:noAutofit/>
          </a:bodyPr>
          <a:lstStyle>
            <a:lvl1pPr marL="0" marR="0" indent="-232828" algn="l" defTabSz="1219140" rtl="0" eaLnBrk="1" fontAlgn="auto" latinLnBrk="0" hangingPunct="1">
              <a:lnSpc>
                <a:spcPct val="100000"/>
              </a:lnSpc>
              <a:spcBef>
                <a:spcPct val="20000"/>
              </a:spcBef>
              <a:spcAft>
                <a:spcPts val="0"/>
              </a:spcAft>
              <a:buClrTx/>
              <a:buSzTx/>
              <a:buFont typeface="Arial" pitchFamily="34" charset="0"/>
              <a:buNone/>
              <a:tabLst/>
              <a:defRPr lang="cs-CZ" sz="1600" b="1" dirty="0" smtClean="0">
                <a:solidFill>
                  <a:schemeClr val="bg2"/>
                </a:solidFill>
                <a:latin typeface="Arial" panose="020B0604020202020204" pitchFamily="34" charset="0"/>
              </a:defRPr>
            </a:lvl1pPr>
            <a:lvl2pPr>
              <a:defRPr lang="cs-CZ" dirty="0" smtClean="0">
                <a:solidFill>
                  <a:schemeClr val="tx1"/>
                </a:solidFill>
                <a:latin typeface="+mn-lt"/>
                <a:cs typeface="+mn-cs"/>
              </a:defRPr>
            </a:lvl2pPr>
            <a:lvl3pPr>
              <a:defRPr lang="cs-CZ" dirty="0" smtClean="0">
                <a:solidFill>
                  <a:schemeClr val="tx1"/>
                </a:solidFill>
                <a:latin typeface="+mn-lt"/>
                <a:cs typeface="+mn-cs"/>
              </a:defRPr>
            </a:lvl3pPr>
            <a:lvl4pPr>
              <a:defRPr lang="cs-CZ" sz="2400" dirty="0" smtClean="0">
                <a:solidFill>
                  <a:schemeClr val="tx1"/>
                </a:solidFill>
                <a:latin typeface="+mn-lt"/>
                <a:cs typeface="+mn-cs"/>
              </a:defRPr>
            </a:lvl4pPr>
            <a:lvl5pPr>
              <a:defRPr lang="cs-CZ" sz="2400" dirty="0">
                <a:solidFill>
                  <a:schemeClr val="tx1"/>
                </a:solidFill>
                <a:latin typeface="+mn-lt"/>
                <a:cs typeface="+mn-cs"/>
              </a:defRPr>
            </a:lvl5pPr>
          </a:lstStyle>
          <a:p>
            <a:pPr marL="0" marR="0" lvl="0" indent="-232828" algn="l" defTabSz="1219140" rtl="0" eaLnBrk="1" fontAlgn="auto" latinLnBrk="0" hangingPunct="1">
              <a:lnSpc>
                <a:spcPct val="100000"/>
              </a:lnSpc>
              <a:spcBef>
                <a:spcPct val="20000"/>
              </a:spcBef>
              <a:spcAft>
                <a:spcPts val="0"/>
              </a:spcAft>
              <a:buClrTx/>
              <a:buSzTx/>
              <a:buFont typeface="Arial" pitchFamily="34" charset="0"/>
              <a:buNone/>
              <a:tabLst/>
              <a:defRPr/>
            </a:pPr>
            <a:r>
              <a:rPr lang="en-GB" noProof="0" dirty="0"/>
              <a:t>Headline</a:t>
            </a:r>
          </a:p>
        </p:txBody>
      </p:sp>
      <p:sp>
        <p:nvSpPr>
          <p:cNvPr id="8" name="Zástupný symbol pro číslo snímku 5">
            <a:extLst>
              <a:ext uri="{FF2B5EF4-FFF2-40B4-BE49-F238E27FC236}">
                <a16:creationId xmlns:a16="http://schemas.microsoft.com/office/drawing/2014/main" id="{6EA173EF-3A42-459E-B65C-EFE3D608D445}"/>
              </a:ext>
            </a:extLst>
          </p:cNvPr>
          <p:cNvSpPr txBox="1">
            <a:spLocks/>
          </p:cNvSpPr>
          <p:nvPr userDrawn="1"/>
        </p:nvSpPr>
        <p:spPr>
          <a:xfrm>
            <a:off x="-12824" y="6453336"/>
            <a:ext cx="2844800" cy="365125"/>
          </a:xfrm>
          <a:prstGeom prst="rect">
            <a:avLst/>
          </a:prstGeom>
        </p:spPr>
        <p:txBody>
          <a:bodyPr vert="horz" lIns="121920" tIns="60960" rIns="121920" bIns="60960" rtlCol="0" anchor="ctr"/>
          <a:lstStyle>
            <a:defPPr>
              <a:defRPr lang="cs-CZ"/>
            </a:defPPr>
            <a:lvl1pPr marL="0" algn="l" defTabSz="914400" rtl="0" eaLnBrk="1" latinLnBrk="0" hangingPunct="1">
              <a:defRPr sz="1200" kern="1200">
                <a:solidFill>
                  <a:srgbClr val="5F5F5F"/>
                </a:solidFill>
                <a:latin typeface="Calibri"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2DB900-4F27-419C-B2D8-AAC4EB8D73BD}" type="slidenum">
              <a:rPr lang="cs-CZ" sz="1600" smtClean="0">
                <a:solidFill>
                  <a:schemeClr val="bg1"/>
                </a:solidFill>
                <a:latin typeface="+mj-lt"/>
              </a:rPr>
              <a:pPr/>
              <a:t>‹#›</a:t>
            </a:fld>
            <a:endParaRPr lang="cs-CZ" sz="1600" dirty="0">
              <a:solidFill>
                <a:schemeClr val="bg1"/>
              </a:solidFill>
              <a:latin typeface="+mj-lt"/>
            </a:endParaRPr>
          </a:p>
        </p:txBody>
      </p:sp>
      <p:sp>
        <p:nvSpPr>
          <p:cNvPr id="6" name="Nadpis 1">
            <a:extLst>
              <a:ext uri="{FF2B5EF4-FFF2-40B4-BE49-F238E27FC236}">
                <a16:creationId xmlns:a16="http://schemas.microsoft.com/office/drawing/2014/main" id="{D13AC06A-2174-4397-ACA6-EB351408FBD8}"/>
              </a:ext>
            </a:extLst>
          </p:cNvPr>
          <p:cNvSpPr>
            <a:spLocks noGrp="1"/>
          </p:cNvSpPr>
          <p:nvPr>
            <p:ph type="title" hasCustomPrompt="1"/>
          </p:nvPr>
        </p:nvSpPr>
        <p:spPr>
          <a:xfrm>
            <a:off x="119336" y="115888"/>
            <a:ext cx="11953327" cy="454025"/>
          </a:xfrm>
        </p:spPr>
        <p:txBody>
          <a:bodyPr/>
          <a:lstStyle>
            <a:lvl1pPr>
              <a:defRPr>
                <a:solidFill>
                  <a:schemeClr val="bg1"/>
                </a:solidFill>
              </a:defRPr>
            </a:lvl1pPr>
          </a:lstStyle>
          <a:p>
            <a:r>
              <a:rPr lang="cs-CZ" dirty="0"/>
              <a:t>SLIDE TITLE</a:t>
            </a:r>
          </a:p>
        </p:txBody>
      </p:sp>
    </p:spTree>
    <p:extLst>
      <p:ext uri="{BB962C8B-B14F-4D97-AF65-F5344CB8AC3E}">
        <p14:creationId xmlns:p14="http://schemas.microsoft.com/office/powerpoint/2010/main" val="33835866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sv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18" Type="http://schemas.openxmlformats.org/officeDocument/2006/relationships/image" Target="../media/image2.svg"/><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image" Target="../media/image1.png"/><Relationship Id="rId2" Type="http://schemas.openxmlformats.org/officeDocument/2006/relationships/slideLayout" Target="../slideLayouts/slideLayout17.xml"/><Relationship Id="rId16" Type="http://schemas.openxmlformats.org/officeDocument/2006/relationships/theme" Target="../theme/theme2.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18" Type="http://schemas.openxmlformats.org/officeDocument/2006/relationships/image" Target="../media/image1.png"/><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theme" Target="../theme/theme3.xml"/><Relationship Id="rId2" Type="http://schemas.openxmlformats.org/officeDocument/2006/relationships/slideLayout" Target="../slideLayouts/slideLayout32.xml"/><Relationship Id="rId16" Type="http://schemas.openxmlformats.org/officeDocument/2006/relationships/slideLayout" Target="../slideLayouts/slideLayout46.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5" Type="http://schemas.openxmlformats.org/officeDocument/2006/relationships/slideLayout" Target="../slideLayouts/slideLayout45.xml"/><Relationship Id="rId10" Type="http://schemas.openxmlformats.org/officeDocument/2006/relationships/slideLayout" Target="../slideLayouts/slideLayout40.xml"/><Relationship Id="rId19" Type="http://schemas.openxmlformats.org/officeDocument/2006/relationships/image" Target="../media/image2.svg"/><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slideLayout" Target="../slideLayouts/slideLayout59.xml"/><Relationship Id="rId18" Type="http://schemas.openxmlformats.org/officeDocument/2006/relationships/image" Target="../media/image2.svg"/><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17" Type="http://schemas.openxmlformats.org/officeDocument/2006/relationships/image" Target="../media/image1.png"/><Relationship Id="rId2" Type="http://schemas.openxmlformats.org/officeDocument/2006/relationships/slideLayout" Target="../slideLayouts/slideLayout48.xml"/><Relationship Id="rId16" Type="http://schemas.openxmlformats.org/officeDocument/2006/relationships/theme" Target="../theme/theme4.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5" Type="http://schemas.openxmlformats.org/officeDocument/2006/relationships/slideLayout" Target="../slideLayouts/slideLayout6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slideLayout" Target="../slideLayouts/slideLayout6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slideLayout" Target="../slideLayouts/slideLayout74.xml"/><Relationship Id="rId18" Type="http://schemas.openxmlformats.org/officeDocument/2006/relationships/image" Target="../media/image2.svg"/><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slideLayout" Target="../slideLayouts/slideLayout73.xml"/><Relationship Id="rId17" Type="http://schemas.openxmlformats.org/officeDocument/2006/relationships/image" Target="../media/image1.png"/><Relationship Id="rId2" Type="http://schemas.openxmlformats.org/officeDocument/2006/relationships/slideLayout" Target="../slideLayouts/slideLayout63.xml"/><Relationship Id="rId16" Type="http://schemas.openxmlformats.org/officeDocument/2006/relationships/theme" Target="../theme/theme5.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5" Type="http://schemas.openxmlformats.org/officeDocument/2006/relationships/slideLayout" Target="../slideLayouts/slideLayout7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 Id="rId14"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Graphique 17">
            <a:extLst>
              <a:ext uri="{FF2B5EF4-FFF2-40B4-BE49-F238E27FC236}">
                <a16:creationId xmlns:a16="http://schemas.microsoft.com/office/drawing/2014/main" id="{139C8811-E04B-4857-A1BC-1936CB229700}"/>
              </a:ext>
            </a:extLst>
          </p:cNvPr>
          <p:cNvPicPr>
            <a:picLocks noChangeAspect="1"/>
          </p:cNvPicPr>
          <p:nvPr userDrawn="1"/>
        </p:nvPicPr>
        <p:blipFill>
          <a:blip r:embed="rId17">
            <a:extLst>
              <a:ext uri="{96DAC541-7B7A-43D3-8B79-37D633B846F1}">
                <asvg:svgBlip xmlns:asvg="http://schemas.microsoft.com/office/drawing/2016/SVG/main" r:embed="rId18"/>
              </a:ext>
            </a:extLst>
          </a:blip>
          <a:stretch>
            <a:fillRect/>
          </a:stretch>
        </p:blipFill>
        <p:spPr>
          <a:xfrm>
            <a:off x="11255164" y="6135730"/>
            <a:ext cx="549900" cy="495918"/>
          </a:xfrm>
          <a:prstGeom prst="rect">
            <a:avLst/>
          </a:prstGeom>
        </p:spPr>
      </p:pic>
      <p:sp>
        <p:nvSpPr>
          <p:cNvPr id="9" name="Zástupný nadpis 1">
            <a:extLst>
              <a:ext uri="{FF2B5EF4-FFF2-40B4-BE49-F238E27FC236}">
                <a16:creationId xmlns:a16="http://schemas.microsoft.com/office/drawing/2014/main" id="{D339DBE4-7A71-464C-B4DA-71A703B505C1}"/>
              </a:ext>
            </a:extLst>
          </p:cNvPr>
          <p:cNvSpPr>
            <a:spLocks noGrp="1"/>
          </p:cNvSpPr>
          <p:nvPr>
            <p:ph type="title"/>
          </p:nvPr>
        </p:nvSpPr>
        <p:spPr>
          <a:xfrm>
            <a:off x="119336" y="115888"/>
            <a:ext cx="11953327" cy="454025"/>
          </a:xfrm>
          <a:prstGeom prst="rect">
            <a:avLst/>
          </a:prstGeom>
        </p:spPr>
        <p:txBody>
          <a:bodyPr vert="horz" lIns="91440" tIns="45720" rIns="91440" bIns="45720" rtlCol="0" anchor="ctr">
            <a:normAutofit/>
          </a:bodyPr>
          <a:lstStyle/>
          <a:p>
            <a:r>
              <a:rPr lang="cs-CZ" dirty="0"/>
              <a:t>SLIDE TITLE</a:t>
            </a:r>
          </a:p>
        </p:txBody>
      </p:sp>
      <p:sp>
        <p:nvSpPr>
          <p:cNvPr id="2" name="Obdélník 1">
            <a:extLst>
              <a:ext uri="{FF2B5EF4-FFF2-40B4-BE49-F238E27FC236}">
                <a16:creationId xmlns:a16="http://schemas.microsoft.com/office/drawing/2014/main" id="{EF552BD6-0756-4BDC-A4A1-C1BC8E45850D}"/>
              </a:ext>
            </a:extLst>
          </p:cNvPr>
          <p:cNvSpPr/>
          <p:nvPr userDrawn="1"/>
        </p:nvSpPr>
        <p:spPr>
          <a:xfrm>
            <a:off x="7752184" y="1880828"/>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1404156503"/>
      </p:ext>
    </p:extLst>
  </p:cSld>
  <p:clrMap bg1="lt1" tx1="dk1" bg2="lt2" tx2="dk2" accent1="accent1" accent2="accent2" accent3="accent3" accent4="accent4" accent5="accent5" accent6="accent6" hlink="hlink" folHlink="folHlink"/>
  <p:sldLayoutIdLst>
    <p:sldLayoutId id="2147484115" r:id="rId1"/>
    <p:sldLayoutId id="2147484116" r:id="rId2"/>
    <p:sldLayoutId id="2147484117" r:id="rId3"/>
    <p:sldLayoutId id="2147484118" r:id="rId4"/>
    <p:sldLayoutId id="2147484119" r:id="rId5"/>
    <p:sldLayoutId id="2147484120" r:id="rId6"/>
    <p:sldLayoutId id="2147484121" r:id="rId7"/>
    <p:sldLayoutId id="2147484122" r:id="rId8"/>
    <p:sldLayoutId id="2147484123" r:id="rId9"/>
    <p:sldLayoutId id="2147484124" r:id="rId10"/>
    <p:sldLayoutId id="2147484125" r:id="rId11"/>
    <p:sldLayoutId id="2147484126" r:id="rId12"/>
    <p:sldLayoutId id="2147484127" r:id="rId13"/>
    <p:sldLayoutId id="2147484128" r:id="rId14"/>
    <p:sldLayoutId id="2147484129" r:id="rId15"/>
  </p:sldLayoutIdLst>
  <p:hf sldNum="0" hdr="0" dt="0"/>
  <p:txStyles>
    <p:titleStyle>
      <a:lvl1pPr algn="l" defTabSz="914400" rtl="0" eaLnBrk="1" latinLnBrk="0" hangingPunct="1">
        <a:lnSpc>
          <a:spcPct val="100000"/>
        </a:lnSpc>
        <a:spcBef>
          <a:spcPct val="0"/>
        </a:spcBef>
        <a:buNone/>
        <a:defRPr sz="2000" kern="1200">
          <a:solidFill>
            <a:schemeClr val="tx2"/>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Graphique 17">
            <a:extLst>
              <a:ext uri="{FF2B5EF4-FFF2-40B4-BE49-F238E27FC236}">
                <a16:creationId xmlns:a16="http://schemas.microsoft.com/office/drawing/2014/main" id="{139C8811-E04B-4857-A1BC-1936CB229700}"/>
              </a:ext>
            </a:extLst>
          </p:cNvPr>
          <p:cNvPicPr>
            <a:picLocks noChangeAspect="1"/>
          </p:cNvPicPr>
          <p:nvPr userDrawn="1"/>
        </p:nvPicPr>
        <p:blipFill>
          <a:blip r:embed="rId17">
            <a:extLst>
              <a:ext uri="{96DAC541-7B7A-43D3-8B79-37D633B846F1}">
                <asvg:svgBlip xmlns:asvg="http://schemas.microsoft.com/office/drawing/2016/SVG/main" r:embed="rId18"/>
              </a:ext>
            </a:extLst>
          </a:blip>
          <a:stretch>
            <a:fillRect/>
          </a:stretch>
        </p:blipFill>
        <p:spPr>
          <a:xfrm>
            <a:off x="11255164" y="6135730"/>
            <a:ext cx="549900" cy="495918"/>
          </a:xfrm>
          <a:prstGeom prst="rect">
            <a:avLst/>
          </a:prstGeom>
        </p:spPr>
      </p:pic>
      <p:sp>
        <p:nvSpPr>
          <p:cNvPr id="9" name="Zástupný nadpis 1">
            <a:extLst>
              <a:ext uri="{FF2B5EF4-FFF2-40B4-BE49-F238E27FC236}">
                <a16:creationId xmlns:a16="http://schemas.microsoft.com/office/drawing/2014/main" id="{D339DBE4-7A71-464C-B4DA-71A703B505C1}"/>
              </a:ext>
            </a:extLst>
          </p:cNvPr>
          <p:cNvSpPr>
            <a:spLocks noGrp="1"/>
          </p:cNvSpPr>
          <p:nvPr>
            <p:ph type="title"/>
          </p:nvPr>
        </p:nvSpPr>
        <p:spPr>
          <a:xfrm>
            <a:off x="119336" y="115888"/>
            <a:ext cx="11953327" cy="454025"/>
          </a:xfrm>
          <a:prstGeom prst="rect">
            <a:avLst/>
          </a:prstGeom>
        </p:spPr>
        <p:txBody>
          <a:bodyPr vert="horz" lIns="91440" tIns="45720" rIns="91440" bIns="45720" rtlCol="0" anchor="ctr">
            <a:normAutofit/>
          </a:bodyPr>
          <a:lstStyle/>
          <a:p>
            <a:r>
              <a:rPr lang="cs-CZ" dirty="0"/>
              <a:t>SLIDE TITLE</a:t>
            </a:r>
          </a:p>
        </p:txBody>
      </p:sp>
    </p:spTree>
    <p:extLst>
      <p:ext uri="{BB962C8B-B14F-4D97-AF65-F5344CB8AC3E}">
        <p14:creationId xmlns:p14="http://schemas.microsoft.com/office/powerpoint/2010/main" val="2804848143"/>
      </p:ext>
    </p:extLst>
  </p:cSld>
  <p:clrMap bg1="lt1" tx1="dk1" bg2="lt2" tx2="dk2" accent1="accent1" accent2="accent2" accent3="accent3" accent4="accent4" accent5="accent5" accent6="accent6" hlink="hlink" folHlink="folHlink"/>
  <p:sldLayoutIdLst>
    <p:sldLayoutId id="2147484131" r:id="rId1"/>
    <p:sldLayoutId id="2147484132" r:id="rId2"/>
    <p:sldLayoutId id="2147484133" r:id="rId3"/>
    <p:sldLayoutId id="2147484134" r:id="rId4"/>
    <p:sldLayoutId id="2147484135" r:id="rId5"/>
    <p:sldLayoutId id="2147484136" r:id="rId6"/>
    <p:sldLayoutId id="2147484137" r:id="rId7"/>
    <p:sldLayoutId id="2147484138" r:id="rId8"/>
    <p:sldLayoutId id="2147484139" r:id="rId9"/>
    <p:sldLayoutId id="2147484140" r:id="rId10"/>
    <p:sldLayoutId id="2147484141" r:id="rId11"/>
    <p:sldLayoutId id="2147484142" r:id="rId12"/>
    <p:sldLayoutId id="2147484143" r:id="rId13"/>
    <p:sldLayoutId id="2147484144" r:id="rId14"/>
    <p:sldLayoutId id="2147484145" r:id="rId15"/>
  </p:sldLayoutIdLst>
  <p:hf sldNum="0" hdr="0" dt="0"/>
  <p:txStyles>
    <p:titleStyle>
      <a:lvl1pPr algn="l" defTabSz="914400" rtl="0" eaLnBrk="1" latinLnBrk="0" hangingPunct="1">
        <a:lnSpc>
          <a:spcPct val="100000"/>
        </a:lnSpc>
        <a:spcBef>
          <a:spcPct val="0"/>
        </a:spcBef>
        <a:buNone/>
        <a:defRPr sz="2000" kern="1200">
          <a:solidFill>
            <a:schemeClr val="tx2"/>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Zástupný nadpis 1">
            <a:extLst>
              <a:ext uri="{FF2B5EF4-FFF2-40B4-BE49-F238E27FC236}">
                <a16:creationId xmlns:a16="http://schemas.microsoft.com/office/drawing/2014/main" id="{BD18B298-9C00-4CA8-9F35-39EB6D6E27CC}"/>
              </a:ext>
            </a:extLst>
          </p:cNvPr>
          <p:cNvSpPr>
            <a:spLocks noGrp="1"/>
          </p:cNvSpPr>
          <p:nvPr>
            <p:ph type="title"/>
          </p:nvPr>
        </p:nvSpPr>
        <p:spPr>
          <a:xfrm>
            <a:off x="127590" y="123841"/>
            <a:ext cx="11934000" cy="486000"/>
          </a:xfrm>
          <a:prstGeom prst="rect">
            <a:avLst/>
          </a:prstGeom>
        </p:spPr>
        <p:txBody>
          <a:bodyPr vert="horz" lIns="91440" tIns="45720" rIns="91440" bIns="45720" rtlCol="0" anchor="ctr">
            <a:normAutofit/>
          </a:bodyPr>
          <a:lstStyle/>
          <a:p>
            <a:r>
              <a:rPr lang="cs-CZ" dirty="0"/>
              <a:t>SLIDE TITLE</a:t>
            </a:r>
          </a:p>
        </p:txBody>
      </p:sp>
      <p:pic>
        <p:nvPicPr>
          <p:cNvPr id="8" name="Graphique 17">
            <a:extLst>
              <a:ext uri="{FF2B5EF4-FFF2-40B4-BE49-F238E27FC236}">
                <a16:creationId xmlns:a16="http://schemas.microsoft.com/office/drawing/2014/main" id="{139C8811-E04B-4857-A1BC-1936CB229700}"/>
              </a:ext>
            </a:extLst>
          </p:cNvPr>
          <p:cNvPicPr>
            <a:picLocks noChangeAspect="1"/>
          </p:cNvPicPr>
          <p:nvPr userDrawn="1"/>
        </p:nvPicPr>
        <p:blipFill>
          <a:blip r:embed="rId18">
            <a:extLst>
              <a:ext uri="{96DAC541-7B7A-43D3-8B79-37D633B846F1}">
                <asvg:svgBlip xmlns:asvg="http://schemas.microsoft.com/office/drawing/2016/SVG/main" r:embed="rId19"/>
              </a:ext>
            </a:extLst>
          </a:blip>
          <a:stretch>
            <a:fillRect/>
          </a:stretch>
        </p:blipFill>
        <p:spPr>
          <a:xfrm>
            <a:off x="11255164" y="6135730"/>
            <a:ext cx="549900" cy="495918"/>
          </a:xfrm>
          <a:prstGeom prst="rect">
            <a:avLst/>
          </a:prstGeom>
        </p:spPr>
      </p:pic>
    </p:spTree>
    <p:extLst>
      <p:ext uri="{BB962C8B-B14F-4D97-AF65-F5344CB8AC3E}">
        <p14:creationId xmlns:p14="http://schemas.microsoft.com/office/powerpoint/2010/main" val="3258106536"/>
      </p:ext>
    </p:extLst>
  </p:cSld>
  <p:clrMap bg1="lt1" tx1="dk1" bg2="lt2" tx2="dk2" accent1="accent1" accent2="accent2" accent3="accent3" accent4="accent4" accent5="accent5" accent6="accent6" hlink="hlink" folHlink="folHlink"/>
  <p:sldLayoutIdLst>
    <p:sldLayoutId id="2147484147" r:id="rId1"/>
    <p:sldLayoutId id="2147484148" r:id="rId2"/>
    <p:sldLayoutId id="2147484149" r:id="rId3"/>
    <p:sldLayoutId id="2147484150" r:id="rId4"/>
    <p:sldLayoutId id="2147484151" r:id="rId5"/>
    <p:sldLayoutId id="2147484152" r:id="rId6"/>
    <p:sldLayoutId id="2147484153" r:id="rId7"/>
    <p:sldLayoutId id="2147484154" r:id="rId8"/>
    <p:sldLayoutId id="2147484155" r:id="rId9"/>
    <p:sldLayoutId id="2147484156" r:id="rId10"/>
    <p:sldLayoutId id="2147484157" r:id="rId11"/>
    <p:sldLayoutId id="2147484158" r:id="rId12"/>
    <p:sldLayoutId id="2147484159" r:id="rId13"/>
    <p:sldLayoutId id="2147484160" r:id="rId14"/>
    <p:sldLayoutId id="2147484161" r:id="rId15"/>
    <p:sldLayoutId id="2147484178" r:id="rId16"/>
  </p:sldLayoutIdLst>
  <p:hf sldNum="0" hdr="0" dt="0"/>
  <p:txStyles>
    <p:titleStyle>
      <a:lvl1pPr algn="l" defTabSz="914400" rtl="0" eaLnBrk="1" latinLnBrk="0" hangingPunct="1">
        <a:lnSpc>
          <a:spcPct val="100000"/>
        </a:lnSpc>
        <a:spcBef>
          <a:spcPct val="0"/>
        </a:spcBef>
        <a:buNone/>
        <a:defRPr sz="2000" kern="1200">
          <a:solidFill>
            <a:schemeClr val="tx2"/>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75">
          <p15:clr>
            <a:srgbClr val="F26B43"/>
          </p15:clr>
        </p15:guide>
        <p15:guide id="4" pos="7605">
          <p15:clr>
            <a:srgbClr val="F26B43"/>
          </p15:clr>
        </p15:guide>
        <p15:guide id="5" orient="horz" pos="73">
          <p15:clr>
            <a:srgbClr val="F26B43"/>
          </p15:clr>
        </p15:guide>
        <p15:guide id="6" orient="horz" pos="4247">
          <p15:clr>
            <a:srgbClr val="F26B43"/>
          </p15:clr>
        </p15:guide>
        <p15:guide id="7" pos="325">
          <p15:clr>
            <a:srgbClr val="F26B43"/>
          </p15:clr>
        </p15:guide>
        <p15:guide id="8" pos="7333">
          <p15:clr>
            <a:srgbClr val="F26B43"/>
          </p15:clr>
        </p15:guide>
        <p15:guide id="10" orient="horz" pos="3793">
          <p15:clr>
            <a:srgbClr val="F26B43"/>
          </p15:clr>
        </p15:guide>
        <p15:guide id="11" orient="horz" pos="391">
          <p15:clr>
            <a:srgbClr val="F26B43"/>
          </p15:clr>
        </p15:guide>
        <p15:guide id="12" orient="horz" pos="799">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Zástupný nadpis 1">
            <a:extLst>
              <a:ext uri="{FF2B5EF4-FFF2-40B4-BE49-F238E27FC236}">
                <a16:creationId xmlns:a16="http://schemas.microsoft.com/office/drawing/2014/main" id="{BD18B298-9C00-4CA8-9F35-39EB6D6E27CC}"/>
              </a:ext>
            </a:extLst>
          </p:cNvPr>
          <p:cNvSpPr>
            <a:spLocks noGrp="1"/>
          </p:cNvSpPr>
          <p:nvPr>
            <p:ph type="title"/>
          </p:nvPr>
        </p:nvSpPr>
        <p:spPr>
          <a:xfrm>
            <a:off x="127590" y="123841"/>
            <a:ext cx="11934000" cy="486000"/>
          </a:xfrm>
          <a:prstGeom prst="rect">
            <a:avLst/>
          </a:prstGeom>
        </p:spPr>
        <p:txBody>
          <a:bodyPr vert="horz" lIns="91440" tIns="45720" rIns="91440" bIns="45720" rtlCol="0" anchor="ctr">
            <a:normAutofit/>
          </a:bodyPr>
          <a:lstStyle/>
          <a:p>
            <a:r>
              <a:rPr lang="cs-CZ" dirty="0"/>
              <a:t>SLIDE TITLE</a:t>
            </a:r>
          </a:p>
        </p:txBody>
      </p:sp>
      <p:pic>
        <p:nvPicPr>
          <p:cNvPr id="8" name="Graphique 17">
            <a:extLst>
              <a:ext uri="{FF2B5EF4-FFF2-40B4-BE49-F238E27FC236}">
                <a16:creationId xmlns:a16="http://schemas.microsoft.com/office/drawing/2014/main" id="{139C8811-E04B-4857-A1BC-1936CB229700}"/>
              </a:ext>
            </a:extLst>
          </p:cNvPr>
          <p:cNvPicPr>
            <a:picLocks noChangeAspect="1"/>
          </p:cNvPicPr>
          <p:nvPr userDrawn="1"/>
        </p:nvPicPr>
        <p:blipFill>
          <a:blip r:embed="rId17">
            <a:extLst>
              <a:ext uri="{96DAC541-7B7A-43D3-8B79-37D633B846F1}">
                <asvg:svgBlip xmlns:asvg="http://schemas.microsoft.com/office/drawing/2016/SVG/main" r:embed="rId18"/>
              </a:ext>
            </a:extLst>
          </a:blip>
          <a:stretch>
            <a:fillRect/>
          </a:stretch>
        </p:blipFill>
        <p:spPr>
          <a:xfrm>
            <a:off x="11255164" y="6135730"/>
            <a:ext cx="549900" cy="495918"/>
          </a:xfrm>
          <a:prstGeom prst="rect">
            <a:avLst/>
          </a:prstGeom>
        </p:spPr>
      </p:pic>
    </p:spTree>
    <p:extLst>
      <p:ext uri="{BB962C8B-B14F-4D97-AF65-F5344CB8AC3E}">
        <p14:creationId xmlns:p14="http://schemas.microsoft.com/office/powerpoint/2010/main" val="198250947"/>
      </p:ext>
    </p:extLst>
  </p:cSld>
  <p:clrMap bg1="lt1" tx1="dk1" bg2="lt2" tx2="dk2" accent1="accent1" accent2="accent2" accent3="accent3" accent4="accent4" accent5="accent5" accent6="accent6" hlink="hlink" folHlink="folHlink"/>
  <p:sldLayoutIdLst>
    <p:sldLayoutId id="2147484163" r:id="rId1"/>
    <p:sldLayoutId id="2147484164" r:id="rId2"/>
    <p:sldLayoutId id="2147484165" r:id="rId3"/>
    <p:sldLayoutId id="2147484166" r:id="rId4"/>
    <p:sldLayoutId id="2147484167" r:id="rId5"/>
    <p:sldLayoutId id="2147484168" r:id="rId6"/>
    <p:sldLayoutId id="2147484169" r:id="rId7"/>
    <p:sldLayoutId id="2147484170" r:id="rId8"/>
    <p:sldLayoutId id="2147484171" r:id="rId9"/>
    <p:sldLayoutId id="2147484172" r:id="rId10"/>
    <p:sldLayoutId id="2147484173" r:id="rId11"/>
    <p:sldLayoutId id="2147484174" r:id="rId12"/>
    <p:sldLayoutId id="2147484175" r:id="rId13"/>
    <p:sldLayoutId id="2147484176" r:id="rId14"/>
    <p:sldLayoutId id="2147484177" r:id="rId15"/>
  </p:sldLayoutIdLst>
  <p:hf sldNum="0" hdr="0" dt="0"/>
  <p:txStyles>
    <p:titleStyle>
      <a:lvl1pPr algn="l" defTabSz="914400" rtl="0" eaLnBrk="1" latinLnBrk="0" hangingPunct="1">
        <a:lnSpc>
          <a:spcPct val="100000"/>
        </a:lnSpc>
        <a:spcBef>
          <a:spcPct val="0"/>
        </a:spcBef>
        <a:buNone/>
        <a:defRPr sz="2000" kern="1200">
          <a:solidFill>
            <a:schemeClr val="tx2"/>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75">
          <p15:clr>
            <a:srgbClr val="F26B43"/>
          </p15:clr>
        </p15:guide>
        <p15:guide id="4" pos="7605">
          <p15:clr>
            <a:srgbClr val="F26B43"/>
          </p15:clr>
        </p15:guide>
        <p15:guide id="5" orient="horz" pos="73">
          <p15:clr>
            <a:srgbClr val="F26B43"/>
          </p15:clr>
        </p15:guide>
        <p15:guide id="6" orient="horz" pos="4247">
          <p15:clr>
            <a:srgbClr val="F26B43"/>
          </p15:clr>
        </p15:guide>
        <p15:guide id="7" pos="325">
          <p15:clr>
            <a:srgbClr val="F26B43"/>
          </p15:clr>
        </p15:guide>
        <p15:guide id="8" pos="7333">
          <p15:clr>
            <a:srgbClr val="F26B43"/>
          </p15:clr>
        </p15:guide>
        <p15:guide id="10" orient="horz" pos="3793">
          <p15:clr>
            <a:srgbClr val="F26B43"/>
          </p15:clr>
        </p15:guide>
        <p15:guide id="11" orient="horz" pos="391">
          <p15:clr>
            <a:srgbClr val="F26B43"/>
          </p15:clr>
        </p15:guide>
        <p15:guide id="12" orient="horz" pos="799">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 name="Graphique 17">
            <a:extLst>
              <a:ext uri="{FF2B5EF4-FFF2-40B4-BE49-F238E27FC236}">
                <a16:creationId xmlns:a16="http://schemas.microsoft.com/office/drawing/2014/main" id="{139C8811-E04B-4857-A1BC-1936CB229700}"/>
              </a:ext>
            </a:extLst>
          </p:cNvPr>
          <p:cNvPicPr>
            <a:picLocks noChangeAspect="1"/>
          </p:cNvPicPr>
          <p:nvPr userDrawn="1"/>
        </p:nvPicPr>
        <p:blipFill>
          <a:blip r:embed="rId17" cstate="screen">
            <a:extLst>
              <a:ext uri="{28A0092B-C50C-407E-A947-70E740481C1C}">
                <a14:useLocalDpi xmlns:a14="http://schemas.microsoft.com/office/drawing/2010/main"/>
              </a:ext>
              <a:ext uri="{96DAC541-7B7A-43D3-8B79-37D633B846F1}">
                <asvg:svgBlip xmlns:asvg="http://schemas.microsoft.com/office/drawing/2016/SVG/main" r:embed="rId18"/>
              </a:ext>
            </a:extLst>
          </a:blip>
          <a:stretch>
            <a:fillRect/>
          </a:stretch>
        </p:blipFill>
        <p:spPr>
          <a:xfrm>
            <a:off x="11255164" y="6135730"/>
            <a:ext cx="549900" cy="495918"/>
          </a:xfrm>
          <a:prstGeom prst="rect">
            <a:avLst/>
          </a:prstGeom>
        </p:spPr>
      </p:pic>
      <p:sp>
        <p:nvSpPr>
          <p:cNvPr id="5" name="Zástupný nadpis 1">
            <a:extLst>
              <a:ext uri="{FF2B5EF4-FFF2-40B4-BE49-F238E27FC236}">
                <a16:creationId xmlns:a16="http://schemas.microsoft.com/office/drawing/2014/main" id="{BD18B298-9C00-4CA8-9F35-39EB6D6E27CC}"/>
              </a:ext>
            </a:extLst>
          </p:cNvPr>
          <p:cNvSpPr>
            <a:spLocks noGrp="1"/>
          </p:cNvSpPr>
          <p:nvPr>
            <p:ph type="title"/>
          </p:nvPr>
        </p:nvSpPr>
        <p:spPr>
          <a:xfrm>
            <a:off x="127590" y="123841"/>
            <a:ext cx="11934000" cy="486000"/>
          </a:xfrm>
          <a:prstGeom prst="rect">
            <a:avLst/>
          </a:prstGeom>
        </p:spPr>
        <p:txBody>
          <a:bodyPr vert="horz" lIns="91440" tIns="45720" rIns="91440" bIns="45720" rtlCol="0" anchor="ctr">
            <a:normAutofit/>
          </a:bodyPr>
          <a:lstStyle/>
          <a:p>
            <a:r>
              <a:rPr lang="cs-CZ" dirty="0"/>
              <a:t>SLIDE TITLE</a:t>
            </a:r>
          </a:p>
        </p:txBody>
      </p:sp>
    </p:spTree>
    <p:extLst>
      <p:ext uri="{BB962C8B-B14F-4D97-AF65-F5344CB8AC3E}">
        <p14:creationId xmlns:p14="http://schemas.microsoft.com/office/powerpoint/2010/main" val="134787239"/>
      </p:ext>
    </p:extLst>
  </p:cSld>
  <p:clrMap bg1="lt1" tx1="dk1" bg2="lt2" tx2="dk2" accent1="accent1" accent2="accent2" accent3="accent3" accent4="accent4" accent5="accent5" accent6="accent6" hlink="hlink" folHlink="folHlink"/>
  <p:sldLayoutIdLst>
    <p:sldLayoutId id="2147484180" r:id="rId1"/>
    <p:sldLayoutId id="2147484181" r:id="rId2"/>
    <p:sldLayoutId id="2147484182" r:id="rId3"/>
    <p:sldLayoutId id="2147484183" r:id="rId4"/>
    <p:sldLayoutId id="2147484184" r:id="rId5"/>
    <p:sldLayoutId id="2147484185" r:id="rId6"/>
    <p:sldLayoutId id="2147484186" r:id="rId7"/>
    <p:sldLayoutId id="2147484187" r:id="rId8"/>
    <p:sldLayoutId id="2147484188" r:id="rId9"/>
    <p:sldLayoutId id="2147484189" r:id="rId10"/>
    <p:sldLayoutId id="2147484190" r:id="rId11"/>
    <p:sldLayoutId id="2147484191" r:id="rId12"/>
    <p:sldLayoutId id="2147484192" r:id="rId13"/>
    <p:sldLayoutId id="2147484193" r:id="rId14"/>
    <p:sldLayoutId id="2147484194" r:id="rId15"/>
  </p:sldLayoutIdLst>
  <p:hf sldNum="0" hdr="0" dt="0"/>
  <p:txStyles>
    <p:titleStyle>
      <a:lvl1pPr algn="l" defTabSz="914400" rtl="0" eaLnBrk="1" latinLnBrk="0" hangingPunct="1">
        <a:lnSpc>
          <a:spcPct val="100000"/>
        </a:lnSpc>
        <a:spcBef>
          <a:spcPct val="0"/>
        </a:spcBef>
        <a:buNone/>
        <a:defRPr sz="2000" kern="1200">
          <a:solidFill>
            <a:schemeClr val="tx2"/>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75">
          <p15:clr>
            <a:srgbClr val="F26B43"/>
          </p15:clr>
        </p15:guide>
        <p15:guide id="4" pos="7605">
          <p15:clr>
            <a:srgbClr val="F26B43"/>
          </p15:clr>
        </p15:guide>
        <p15:guide id="5" orient="horz" pos="73">
          <p15:clr>
            <a:srgbClr val="F26B43"/>
          </p15:clr>
        </p15:guide>
        <p15:guide id="6" orient="horz" pos="4247">
          <p15:clr>
            <a:srgbClr val="F26B43"/>
          </p15:clr>
        </p15:guide>
        <p15:guide id="7" pos="325">
          <p15:clr>
            <a:srgbClr val="F26B43"/>
          </p15:clr>
        </p15:guide>
        <p15:guide id="8" pos="7333">
          <p15:clr>
            <a:srgbClr val="F26B43"/>
          </p15:clr>
        </p15:guide>
        <p15:guide id="10" orient="horz" pos="3793">
          <p15:clr>
            <a:srgbClr val="F26B43"/>
          </p15:clr>
        </p15:guide>
        <p15:guide id="11" orient="horz" pos="391">
          <p15:clr>
            <a:srgbClr val="F26B43"/>
          </p15:clr>
        </p15:guide>
        <p15:guide id="12" orient="horz" pos="799">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46.xml"/></Relationships>
</file>

<file path=ppt/slides/_rels/slide1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8.xml"/><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9.xml"/><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0.xml"/><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1.xml"/><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2.xml"/><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3.xml"/><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4.xml"/><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3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5.xml"/></Relationships>
</file>

<file path=ppt/slides/_rels/slide19.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6.xml"/><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7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5.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46.xml"/><Relationship Id="rId4" Type="http://schemas.openxmlformats.org/officeDocument/2006/relationships/image" Target="../media/image14.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24.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20.xml"/><Relationship Id="rId1" Type="http://schemas.openxmlformats.org/officeDocument/2006/relationships/slideLayout" Target="../slideLayouts/slideLayout3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3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7.xml"/><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Shape 83"/>
        <p:cNvGrpSpPr/>
        <p:nvPr/>
      </p:nvGrpSpPr>
      <p:grpSpPr>
        <a:xfrm>
          <a:off x="0" y="0"/>
          <a:ext cx="0" cy="0"/>
          <a:chOff x="0" y="0"/>
          <a:chExt cx="0" cy="0"/>
        </a:xfrm>
      </p:grpSpPr>
      <p:sp>
        <p:nvSpPr>
          <p:cNvPr id="84" name="Google Shape;84;p1"/>
          <p:cNvSpPr txBox="1">
            <a:spLocks noGrp="1"/>
          </p:cNvSpPr>
          <p:nvPr>
            <p:ph type="ctrTitle"/>
          </p:nvPr>
        </p:nvSpPr>
        <p:spPr>
          <a:xfrm>
            <a:off x="678493" y="3444999"/>
            <a:ext cx="5845480" cy="2064012"/>
          </a:xfrm>
          <a:prstGeom prst="rect">
            <a:avLst/>
          </a:prstGeom>
          <a:noFill/>
          <a:ln>
            <a:noFill/>
          </a:ln>
        </p:spPr>
        <p:txBody>
          <a:bodyPr spcFirstLastPara="1" wrap="square" lIns="91425" tIns="45700" rIns="91425" bIns="45700" anchor="b" anchorCtr="0">
            <a:noAutofit/>
          </a:bodyPr>
          <a:lstStyle/>
          <a:p>
            <a:pPr algn="l"/>
            <a:r>
              <a:rPr lang="cs-CZ" sz="5400" b="1" dirty="0">
                <a:solidFill>
                  <a:schemeClr val="bg1"/>
                </a:solidFill>
                <a:latin typeface="Montserrat" panose="00000500000000000000" pitchFamily="50" charset="-18"/>
              </a:rPr>
              <a:t>FINANČNÍ GRAMOTNOST ČECHŮ 2023</a:t>
            </a:r>
          </a:p>
        </p:txBody>
      </p:sp>
      <p:sp>
        <p:nvSpPr>
          <p:cNvPr id="85" name="Google Shape;85;p1"/>
          <p:cNvSpPr txBox="1">
            <a:spLocks noGrp="1"/>
          </p:cNvSpPr>
          <p:nvPr>
            <p:ph type="subTitle" idx="1"/>
          </p:nvPr>
        </p:nvSpPr>
        <p:spPr>
          <a:xfrm>
            <a:off x="695311" y="5509011"/>
            <a:ext cx="4060521" cy="34053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ct val="100000"/>
              <a:buNone/>
            </a:pPr>
            <a:r>
              <a:rPr lang="cs-CZ" sz="1600" dirty="0">
                <a:solidFill>
                  <a:schemeClr val="lt1"/>
                </a:solidFill>
                <a:latin typeface="Montserrat ExtraLight" panose="00000300000000000000" pitchFamily="50" charset="-18"/>
                <a:ea typeface="Arial"/>
                <a:cs typeface="Arial"/>
                <a:sym typeface="Arial"/>
              </a:rPr>
              <a:t>Tisková konference 20 / 07 / 2023</a:t>
            </a:r>
            <a:endParaRPr sz="1600" dirty="0">
              <a:solidFill>
                <a:schemeClr val="lt1"/>
              </a:solidFill>
              <a:latin typeface="Montserrat ExtraLight" panose="00000300000000000000" pitchFamily="50" charset="-18"/>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Zástupný text 3">
            <a:extLst>
              <a:ext uri="{FF2B5EF4-FFF2-40B4-BE49-F238E27FC236}">
                <a16:creationId xmlns:a16="http://schemas.microsoft.com/office/drawing/2014/main" id="{B52E979F-91B2-4E4B-97E7-8AFC6370349D}"/>
              </a:ext>
            </a:extLst>
          </p:cNvPr>
          <p:cNvSpPr txBox="1">
            <a:spLocks/>
          </p:cNvSpPr>
          <p:nvPr/>
        </p:nvSpPr>
        <p:spPr>
          <a:xfrm>
            <a:off x="479377" y="6289866"/>
            <a:ext cx="6984776" cy="415498"/>
          </a:xfrm>
          <a:prstGeom prst="rect">
            <a:avLst/>
          </a:prstGeom>
        </p:spPr>
        <p:txBody>
          <a:bodyPr wrap="square" lIns="0" tIns="0" rIns="0" bIns="0" anchor="t" anchorCtr="0">
            <a:spAutoFit/>
          </a:bodyPr>
          <a:lstStyle>
            <a:lvl1pPr marL="0" indent="0" algn="l" defTabSz="914400" rtl="0" eaLnBrk="1" latinLnBrk="0" hangingPunct="1">
              <a:lnSpc>
                <a:spcPct val="100000"/>
              </a:lnSpc>
              <a:spcBef>
                <a:spcPts val="0"/>
              </a:spcBef>
              <a:buFont typeface="Arial" panose="020B0604020202020204" pitchFamily="34" charset="0"/>
              <a:buNone/>
              <a:defRPr sz="1000" i="1" kern="1200">
                <a:solidFill>
                  <a:schemeClr val="bg1">
                    <a:lumMod val="50000"/>
                  </a:schemeClr>
                </a:solidFill>
                <a:latin typeface="Arial" panose="020B0604020202020204" pitchFamily="34" charset="0"/>
                <a:ea typeface="+mn-ea"/>
                <a:cs typeface="Arial" pitchFamily="34" charset="0"/>
              </a:defRPr>
            </a:lvl1pPr>
            <a:lvl2pPr marL="457189" indent="0" algn="l" defTabSz="914400" rtl="0" eaLnBrk="1" latinLnBrk="0" hangingPunct="1">
              <a:lnSpc>
                <a:spcPct val="90000"/>
              </a:lnSpc>
              <a:spcBef>
                <a:spcPts val="500"/>
              </a:spcBef>
              <a:buFont typeface="Arial" panose="020B0604020202020204" pitchFamily="34" charset="0"/>
              <a:buNone/>
              <a:defRPr sz="1200" i="1" kern="1200">
                <a:solidFill>
                  <a:schemeClr val="bg1">
                    <a:lumMod val="6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i="1" kern="1200">
                <a:solidFill>
                  <a:schemeClr val="bg1">
                    <a:lumMod val="6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i="1" kern="1200">
                <a:solidFill>
                  <a:schemeClr val="bg1">
                    <a:lumMod val="6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i="1" kern="1200">
                <a:solidFill>
                  <a:schemeClr val="bg1">
                    <a:lumMod val="6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cs-CZ" sz="900" b="1" dirty="0">
                <a:solidFill>
                  <a:srgbClr val="FFFFFF">
                    <a:lumMod val="50000"/>
                  </a:srgbClr>
                </a:solidFill>
              </a:rPr>
              <a:t>Pozn.: </a:t>
            </a:r>
            <a:r>
              <a:rPr lang="cs-CZ" sz="900" dirty="0">
                <a:solidFill>
                  <a:srgbClr val="FFFFFF">
                    <a:lumMod val="50000"/>
                  </a:srgbClr>
                </a:solidFill>
              </a:rPr>
              <a:t>Zobrazeno pomocí T2B (sloučení odpovědí „Rozhodně důvěryhodné“ a „Spíše důvěryhodné“)</a:t>
            </a:r>
            <a:endParaRPr kumimoji="0" lang="cs-CZ" sz="900" b="1" i="1"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cs-CZ" sz="900" b="1" i="1"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itchFamily="34" charset="0"/>
              </a:rPr>
              <a:t>Báze: </a:t>
            </a:r>
            <a:r>
              <a:rPr kumimoji="0" lang="cs-CZ" sz="900" b="0" i="1"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itchFamily="34" charset="0"/>
              </a:rPr>
              <a:t>n=1013</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cs-CZ" sz="900" b="1" i="1"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itchFamily="34" charset="0"/>
              </a:rPr>
              <a:t>Otázka: </a:t>
            </a:r>
            <a:r>
              <a:rPr kumimoji="0" lang="cs-CZ" sz="900" b="0" i="1"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itchFamily="34" charset="0"/>
              </a:rPr>
              <a:t>FG2d. Do jaké míry považujete tyto internetové zdroje týkající se finančních produktů za důvěryhodné?</a:t>
            </a:r>
          </a:p>
        </p:txBody>
      </p:sp>
      <p:sp>
        <p:nvSpPr>
          <p:cNvPr id="20" name="Zástupný text 4">
            <a:extLst>
              <a:ext uri="{FF2B5EF4-FFF2-40B4-BE49-F238E27FC236}">
                <a16:creationId xmlns:a16="http://schemas.microsoft.com/office/drawing/2014/main" id="{30D52903-3F2F-41EC-A5DF-753D37E3E809}"/>
              </a:ext>
            </a:extLst>
          </p:cNvPr>
          <p:cNvSpPr txBox="1">
            <a:spLocks/>
          </p:cNvSpPr>
          <p:nvPr/>
        </p:nvSpPr>
        <p:spPr>
          <a:xfrm>
            <a:off x="433898" y="626375"/>
            <a:ext cx="7174269" cy="642385"/>
          </a:xfrm>
          <a:prstGeom prst="rect">
            <a:avLst/>
          </a:prstGeom>
        </p:spPr>
        <p:txBody>
          <a:bodyPr vert="horz" lIns="90000" tIns="46800" rIns="90000" bIns="46800" rtlCol="0" anchor="t" anchorCtr="0">
            <a:noAutofit/>
          </a:bodyPr>
          <a:lstStyle>
            <a:lvl1pPr marL="0" marR="0" indent="-232828" algn="l" defTabSz="1219140" rtl="0" eaLnBrk="1" fontAlgn="auto" latinLnBrk="0" hangingPunct="1">
              <a:lnSpc>
                <a:spcPct val="100000"/>
              </a:lnSpc>
              <a:spcBef>
                <a:spcPct val="20000"/>
              </a:spcBef>
              <a:spcAft>
                <a:spcPts val="0"/>
              </a:spcAft>
              <a:buClrTx/>
              <a:buSzTx/>
              <a:buFont typeface="Arial" pitchFamily="34" charset="0"/>
              <a:buNone/>
              <a:tabLst/>
              <a:defRPr lang="cs-CZ" sz="1600" b="1" kern="1200" dirty="0" smtClean="0">
                <a:solidFill>
                  <a:schemeClr val="bg2"/>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cs-CZ"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cs-CZ" sz="20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cs-CZ"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cs-CZ" sz="24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232828" algn="l" defTabSz="1219140" rtl="0" eaLnBrk="1" fontAlgn="auto" latinLnBrk="0" hangingPunct="1">
              <a:lnSpc>
                <a:spcPct val="100000"/>
              </a:lnSpc>
              <a:spcBef>
                <a:spcPct val="20000"/>
              </a:spcBef>
              <a:spcAft>
                <a:spcPts val="0"/>
              </a:spcAft>
              <a:buClrTx/>
              <a:buSzTx/>
              <a:buFont typeface="Arial" pitchFamily="34" charset="0"/>
              <a:buNone/>
              <a:tabLst/>
              <a:defRPr/>
            </a:pPr>
            <a:r>
              <a:rPr kumimoji="0" lang="cs-CZ" sz="2400" b="1" i="0" u="none" strike="noStrike" kern="1200" cap="all" spc="0" normalizeH="0" baseline="0" noProof="0" dirty="0">
                <a:ln>
                  <a:noFill/>
                </a:ln>
                <a:solidFill>
                  <a:srgbClr val="135868"/>
                </a:solidFill>
                <a:effectLst/>
                <a:uLnTx/>
                <a:uFillTx/>
                <a:latin typeface="Arial Black" panose="020B0A04020102020204" pitchFamily="34" charset="0"/>
                <a:ea typeface="+mn-ea"/>
                <a:cs typeface="Arial" panose="020B0604020202020204" pitchFamily="34" charset="0"/>
              </a:rPr>
              <a:t>Sedm z deseti Čechů důvěřuje kalkulačkám na stránkách bank</a:t>
            </a:r>
            <a:endParaRPr kumimoji="0" lang="cs-CZ" sz="1800" b="1" i="0" u="none" strike="noStrike" kern="1200" cap="all" spc="0" normalizeH="0" baseline="0" noProof="0" dirty="0">
              <a:ln>
                <a:noFill/>
              </a:ln>
              <a:solidFill>
                <a:srgbClr val="135868"/>
              </a:solidFill>
              <a:effectLst/>
              <a:uLnTx/>
              <a:uFillTx/>
              <a:latin typeface="Arial Black" panose="020B0A04020102020204" pitchFamily="34" charset="0"/>
              <a:ea typeface="+mn-ea"/>
              <a:cs typeface="Arial" panose="020B0604020202020204" pitchFamily="34" charset="0"/>
            </a:endParaRPr>
          </a:p>
        </p:txBody>
      </p:sp>
      <p:sp>
        <p:nvSpPr>
          <p:cNvPr id="5" name="Obdélník 4">
            <a:extLst>
              <a:ext uri="{FF2B5EF4-FFF2-40B4-BE49-F238E27FC236}">
                <a16:creationId xmlns:a16="http://schemas.microsoft.com/office/drawing/2014/main" id="{A6D6BC60-1CBC-4C4C-825E-66E01F640A09}"/>
              </a:ext>
            </a:extLst>
          </p:cNvPr>
          <p:cNvSpPr/>
          <p:nvPr/>
        </p:nvSpPr>
        <p:spPr>
          <a:xfrm>
            <a:off x="7608167" y="0"/>
            <a:ext cx="4592675" cy="6858000"/>
          </a:xfrm>
          <a:prstGeom prst="rect">
            <a:avLst/>
          </a:prstGeom>
          <a:solidFill>
            <a:srgbClr val="135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grpSp>
        <p:nvGrpSpPr>
          <p:cNvPr id="7" name="Group 35">
            <a:extLst>
              <a:ext uri="{FF2B5EF4-FFF2-40B4-BE49-F238E27FC236}">
                <a16:creationId xmlns:a16="http://schemas.microsoft.com/office/drawing/2014/main" id="{D2B89A55-8C8D-4D69-BAC5-E6D67C3FEB50}"/>
              </a:ext>
            </a:extLst>
          </p:cNvPr>
          <p:cNvGrpSpPr>
            <a:grpSpLocks noChangeAspect="1"/>
          </p:cNvGrpSpPr>
          <p:nvPr/>
        </p:nvGrpSpPr>
        <p:grpSpPr bwMode="auto">
          <a:xfrm>
            <a:off x="10956540" y="375621"/>
            <a:ext cx="896933" cy="893139"/>
            <a:chOff x="7115" y="2550"/>
            <a:chExt cx="473" cy="471"/>
          </a:xfrm>
          <a:noFill/>
        </p:grpSpPr>
        <p:sp>
          <p:nvSpPr>
            <p:cNvPr id="8" name="Oval 36">
              <a:extLst>
                <a:ext uri="{FF2B5EF4-FFF2-40B4-BE49-F238E27FC236}">
                  <a16:creationId xmlns:a16="http://schemas.microsoft.com/office/drawing/2014/main" id="{5932F9EE-EDAB-4712-B3EC-8E872AE7E3D8}"/>
                </a:ext>
              </a:extLst>
            </p:cNvPr>
            <p:cNvSpPr>
              <a:spLocks noChangeArrowheads="1"/>
            </p:cNvSpPr>
            <p:nvPr/>
          </p:nvSpPr>
          <p:spPr bwMode="auto">
            <a:xfrm>
              <a:off x="7115" y="2550"/>
              <a:ext cx="473" cy="471"/>
            </a:xfrm>
            <a:prstGeom prst="ellipse">
              <a:avLst/>
            </a:prstGeom>
            <a:grp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9" name="Line 37">
              <a:extLst>
                <a:ext uri="{FF2B5EF4-FFF2-40B4-BE49-F238E27FC236}">
                  <a16:creationId xmlns:a16="http://schemas.microsoft.com/office/drawing/2014/main" id="{48CE4ACC-5DFC-4981-9E00-0F5C9DB80AEF}"/>
                </a:ext>
              </a:extLst>
            </p:cNvPr>
            <p:cNvSpPr>
              <a:spLocks noChangeShapeType="1"/>
            </p:cNvSpPr>
            <p:nvPr/>
          </p:nvSpPr>
          <p:spPr bwMode="auto">
            <a:xfrm>
              <a:off x="7353" y="2703"/>
              <a:ext cx="0" cy="227"/>
            </a:xfrm>
            <a:prstGeom prst="line">
              <a:avLst/>
            </a:prstGeom>
            <a:grp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0" name="Oval 38">
              <a:extLst>
                <a:ext uri="{FF2B5EF4-FFF2-40B4-BE49-F238E27FC236}">
                  <a16:creationId xmlns:a16="http://schemas.microsoft.com/office/drawing/2014/main" id="{6BF5137D-F918-4BF3-AFE0-4AA4C8C0C234}"/>
                </a:ext>
              </a:extLst>
            </p:cNvPr>
            <p:cNvSpPr>
              <a:spLocks noChangeArrowheads="1"/>
            </p:cNvSpPr>
            <p:nvPr/>
          </p:nvSpPr>
          <p:spPr bwMode="auto">
            <a:xfrm>
              <a:off x="7331" y="2601"/>
              <a:ext cx="41" cy="40"/>
            </a:xfrm>
            <a:prstGeom prst="ellipse">
              <a:avLst/>
            </a:prstGeom>
            <a:grp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12" name="TextovéPole 11">
            <a:extLst>
              <a:ext uri="{FF2B5EF4-FFF2-40B4-BE49-F238E27FC236}">
                <a16:creationId xmlns:a16="http://schemas.microsoft.com/office/drawing/2014/main" id="{5A99DBDF-7E7C-44B7-8CCE-749417AE844A}"/>
              </a:ext>
            </a:extLst>
          </p:cNvPr>
          <p:cNvSpPr txBox="1"/>
          <p:nvPr/>
        </p:nvSpPr>
        <p:spPr>
          <a:xfrm>
            <a:off x="7807315" y="2095524"/>
            <a:ext cx="4217418" cy="1938992"/>
          </a:xfrm>
          <a:prstGeom prst="rect">
            <a:avLst/>
          </a:prstGeom>
          <a:noFill/>
        </p:spPr>
        <p:txBody>
          <a:bodyPr wrap="square" rtlCol="0">
            <a:spAutoFit/>
          </a:bodyPr>
          <a:lstStyle/>
          <a:p>
            <a:pPr marL="171450" marR="0" lvl="0" indent="-1714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cs-CZ" sz="1200" b="0" i="0" u="none" strike="noStrike" kern="1200" cap="none" spc="0" normalizeH="0" baseline="0" noProof="0" dirty="0">
                <a:ln>
                  <a:noFill/>
                </a:ln>
                <a:solidFill>
                  <a:srgbClr val="FFFFFF"/>
                </a:solidFill>
                <a:effectLst/>
                <a:uLnTx/>
                <a:uFillTx/>
                <a:latin typeface="Arial" panose="020B0604020202020204"/>
                <a:ea typeface="+mn-ea"/>
                <a:cs typeface="+mn-cs"/>
              </a:rPr>
              <a:t>Lidé ve věku 27-35 let častěji důvěřují specializovaným zájmovým skupinám na sociálních sítích. Naopak lidé nad 54 lidé těmto skupinám věří méně často. </a:t>
            </a:r>
          </a:p>
          <a:p>
            <a:pPr marL="171450" marR="0" lvl="0" indent="-1714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cs-CZ" sz="1200" dirty="0">
              <a:solidFill>
                <a:srgbClr val="FFFFFF"/>
              </a:solidFill>
              <a:latin typeface="Arial" panose="020B0604020202020204"/>
            </a:endParaRPr>
          </a:p>
          <a:p>
            <a:pPr marL="171450" marR="0" lvl="0" indent="-1714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cs-CZ" sz="1200" b="0" i="0" u="none" strike="noStrike" kern="1200" cap="none" spc="0" normalizeH="0" baseline="0" noProof="0" dirty="0">
              <a:ln>
                <a:noFill/>
              </a:ln>
              <a:solidFill>
                <a:srgbClr val="FFFFFF"/>
              </a:solidFill>
              <a:effectLst/>
              <a:uLnTx/>
              <a:uFillTx/>
              <a:latin typeface="Arial" panose="020B0604020202020204"/>
              <a:ea typeface="+mn-ea"/>
              <a:cs typeface="+mn-cs"/>
            </a:endParaRPr>
          </a:p>
          <a:p>
            <a:pPr marL="171450" marR="0" lvl="0" indent="-1714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cs-CZ" sz="1200" b="0" i="0" u="none" strike="noStrike" kern="1200" cap="none" spc="0" normalizeH="0" baseline="0" noProof="0" dirty="0">
                <a:ln>
                  <a:noFill/>
                </a:ln>
                <a:solidFill>
                  <a:srgbClr val="FFFFFF"/>
                </a:solidFill>
                <a:effectLst/>
                <a:uLnTx/>
                <a:uFillTx/>
                <a:latin typeface="Arial" panose="020B0604020202020204"/>
                <a:ea typeface="+mn-ea"/>
                <a:cs typeface="+mn-cs"/>
              </a:rPr>
              <a:t>Nejčastěji věří kalkulačkám na stránkách bank vysokoškolsky vzdělaní lidé.</a:t>
            </a:r>
          </a:p>
          <a:p>
            <a:pPr marL="171450" marR="0" lvl="0" indent="-1714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cs-CZ" sz="1200" dirty="0">
              <a:solidFill>
                <a:srgbClr val="FFFFFF"/>
              </a:solidFill>
              <a:latin typeface="Arial" panose="020B0604020202020204"/>
            </a:endParaRPr>
          </a:p>
          <a:p>
            <a:pPr marL="171450" marR="0" lvl="0" indent="-1714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cs-CZ" sz="1200" b="0" i="0" u="none" strike="noStrike" kern="1200" cap="none" spc="0" normalizeH="0" baseline="0" noProof="0" dirty="0">
              <a:ln>
                <a:noFill/>
              </a:ln>
              <a:solidFill>
                <a:srgbClr val="FFFFFF"/>
              </a:solidFill>
              <a:effectLst/>
              <a:uLnTx/>
              <a:uFillTx/>
              <a:latin typeface="Arial" panose="020B0604020202020204"/>
              <a:ea typeface="+mn-ea"/>
              <a:cs typeface="+mn-cs"/>
            </a:endParaRPr>
          </a:p>
          <a:p>
            <a:pPr marL="171450" marR="0" lvl="0" indent="-1714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cs-CZ" sz="12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cxnSp>
        <p:nvCxnSpPr>
          <p:cNvPr id="13" name="Přímá spojnice 12">
            <a:extLst>
              <a:ext uri="{FF2B5EF4-FFF2-40B4-BE49-F238E27FC236}">
                <a16:creationId xmlns:a16="http://schemas.microsoft.com/office/drawing/2014/main" id="{A415925A-198F-4671-9D38-CDBCDCED0F90}"/>
              </a:ext>
            </a:extLst>
          </p:cNvPr>
          <p:cNvCxnSpPr/>
          <p:nvPr/>
        </p:nvCxnSpPr>
        <p:spPr>
          <a:xfrm>
            <a:off x="7774024" y="1772816"/>
            <a:ext cx="4284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TextovéPole 13">
            <a:extLst>
              <a:ext uri="{FF2B5EF4-FFF2-40B4-BE49-F238E27FC236}">
                <a16:creationId xmlns:a16="http://schemas.microsoft.com/office/drawing/2014/main" id="{C9864CF2-3C26-44A4-A28F-CC9D4ACAB020}"/>
              </a:ext>
            </a:extLst>
          </p:cNvPr>
          <p:cNvSpPr txBox="1"/>
          <p:nvPr/>
        </p:nvSpPr>
        <p:spPr>
          <a:xfrm>
            <a:off x="7706357" y="1386844"/>
            <a:ext cx="3568606" cy="338554"/>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cs-CZ" sz="1600" b="0" i="0" u="none" strike="noStrike" kern="1200" cap="none" spc="0" normalizeH="0" baseline="0" noProof="0" dirty="0">
                <a:ln>
                  <a:noFill/>
                </a:ln>
                <a:solidFill>
                  <a:srgbClr val="FFFFFF"/>
                </a:solidFill>
                <a:effectLst/>
                <a:uLnTx/>
                <a:uFillTx/>
                <a:latin typeface="Arial" panose="020B0604020202020204"/>
                <a:ea typeface="+mn-ea"/>
                <a:cs typeface="+mn-cs"/>
              </a:rPr>
              <a:t>Sociodemografické rozdíly v populaci</a:t>
            </a:r>
            <a:endParaRPr kumimoji="0" lang="en-GB" sz="16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graphicFrame>
        <p:nvGraphicFramePr>
          <p:cNvPr id="3" name="Content Placeholder 4">
            <a:extLst>
              <a:ext uri="{FF2B5EF4-FFF2-40B4-BE49-F238E27FC236}">
                <a16:creationId xmlns:a16="http://schemas.microsoft.com/office/drawing/2014/main" id="{9CF4E361-B032-1E30-2361-93884A421550}"/>
              </a:ext>
            </a:extLst>
          </p:cNvPr>
          <p:cNvGraphicFramePr>
            <a:graphicFrameLocks/>
          </p:cNvGraphicFramePr>
          <p:nvPr>
            <p:extLst>
              <p:ext uri="{D42A27DB-BD31-4B8C-83A1-F6EECF244321}">
                <p14:modId xmlns:p14="http://schemas.microsoft.com/office/powerpoint/2010/main" val="3343759861"/>
              </p:ext>
            </p:extLst>
          </p:nvPr>
        </p:nvGraphicFramePr>
        <p:xfrm>
          <a:off x="3354031" y="2024844"/>
          <a:ext cx="3426045" cy="352839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Tabulka 15">
            <a:extLst>
              <a:ext uri="{FF2B5EF4-FFF2-40B4-BE49-F238E27FC236}">
                <a16:creationId xmlns:a16="http://schemas.microsoft.com/office/drawing/2014/main" id="{6D668FBE-3FA4-CE64-A754-A76F42F65755}"/>
              </a:ext>
            </a:extLst>
          </p:cNvPr>
          <p:cNvGraphicFramePr>
            <a:graphicFrameLocks noGrp="1"/>
          </p:cNvGraphicFramePr>
          <p:nvPr>
            <p:extLst>
              <p:ext uri="{D42A27DB-BD31-4B8C-83A1-F6EECF244321}">
                <p14:modId xmlns:p14="http://schemas.microsoft.com/office/powerpoint/2010/main" val="2530486053"/>
              </p:ext>
            </p:extLst>
          </p:nvPr>
        </p:nvGraphicFramePr>
        <p:xfrm>
          <a:off x="692522" y="2204864"/>
          <a:ext cx="3195949" cy="3276364"/>
        </p:xfrm>
        <a:graphic>
          <a:graphicData uri="http://schemas.openxmlformats.org/drawingml/2006/table">
            <a:tbl>
              <a:tblPr firstRow="1" bandRow="1">
                <a:tableStyleId>{5C22544A-7EE6-4342-B048-85BDC9FD1C3A}</a:tableStyleId>
              </a:tblPr>
              <a:tblGrid>
                <a:gridCol w="3195949">
                  <a:extLst>
                    <a:ext uri="{9D8B030D-6E8A-4147-A177-3AD203B41FA5}">
                      <a16:colId xmlns:a16="http://schemas.microsoft.com/office/drawing/2014/main" val="3443017960"/>
                    </a:ext>
                  </a:extLst>
                </a:gridCol>
              </a:tblGrid>
              <a:tr h="683357">
                <a:tc>
                  <a:txBody>
                    <a:bodyPr/>
                    <a:lstStyle/>
                    <a:p>
                      <a:pPr algn="ctr" fontAlgn="b"/>
                      <a:r>
                        <a:rPr lang="cs-CZ" sz="1100" b="0" i="0" u="none" strike="noStrike" kern="1200" dirty="0">
                          <a:solidFill>
                            <a:srgbClr val="000000"/>
                          </a:solidFill>
                          <a:effectLst/>
                          <a:latin typeface="+mn-lt"/>
                          <a:ea typeface="+mn-ea"/>
                          <a:cs typeface="+mn-cs"/>
                        </a:rPr>
                        <a:t> Kalkulačky na stránkách bank</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20247452"/>
                  </a:ext>
                </a:extLst>
              </a:tr>
              <a:tr h="954825">
                <a:tc>
                  <a:txBody>
                    <a:bodyPr/>
                    <a:lstStyle/>
                    <a:p>
                      <a:pPr algn="ctr" fontAlgn="b"/>
                      <a:r>
                        <a:rPr lang="cs-CZ" sz="1100" b="0" i="0" u="none" strike="noStrike" kern="1200" dirty="0">
                          <a:solidFill>
                            <a:srgbClr val="000000"/>
                          </a:solidFill>
                          <a:effectLst/>
                          <a:latin typeface="+mn-lt"/>
                          <a:ea typeface="+mn-ea"/>
                          <a:cs typeface="+mn-cs"/>
                        </a:rPr>
                        <a:t> Srovnávače produktů na trhu</a:t>
                      </a:r>
                    </a:p>
                  </a:txBody>
                  <a:tcPr marL="9525" marR="9525" marT="9525"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2464367"/>
                  </a:ext>
                </a:extLst>
              </a:tr>
              <a:tr h="954825">
                <a:tc>
                  <a:txBody>
                    <a:bodyPr/>
                    <a:lstStyle/>
                    <a:p>
                      <a:pPr algn="ctr" fontAlgn="b"/>
                      <a:r>
                        <a:rPr lang="cs-CZ" sz="1100" b="0" i="0" u="none" strike="noStrike" kern="1200" dirty="0">
                          <a:solidFill>
                            <a:srgbClr val="000000"/>
                          </a:solidFill>
                          <a:effectLst/>
                          <a:latin typeface="+mn-lt"/>
                          <a:ea typeface="+mn-ea"/>
                          <a:cs typeface="+mn-cs"/>
                        </a:rPr>
                        <a:t>Specializované zájmové skupiny na sociálních sítích (např. hypotéky a nemovitosti)</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52689135"/>
                  </a:ext>
                </a:extLst>
              </a:tr>
              <a:tr h="683357">
                <a:tc>
                  <a:txBody>
                    <a:bodyPr/>
                    <a:lstStyle/>
                    <a:p>
                      <a:pPr algn="ctr" fontAlgn="b"/>
                      <a:r>
                        <a:rPr lang="cs-CZ" sz="1100" b="0" i="0" u="none" strike="noStrike" kern="1200" dirty="0">
                          <a:solidFill>
                            <a:srgbClr val="000000"/>
                          </a:solidFill>
                          <a:effectLst/>
                          <a:latin typeface="+mn-lt"/>
                          <a:ea typeface="+mn-ea"/>
                          <a:cs typeface="+mn-cs"/>
                        </a:rPr>
                        <a:t>Diskuse na sociálních sítích </a:t>
                      </a:r>
                    </a:p>
                    <a:p>
                      <a:pPr algn="ctr" fontAlgn="b"/>
                      <a:r>
                        <a:rPr lang="cs-CZ" sz="1100" b="0" i="0" u="none" strike="noStrike" kern="1200" dirty="0">
                          <a:solidFill>
                            <a:srgbClr val="000000"/>
                          </a:solidFill>
                          <a:effectLst/>
                          <a:latin typeface="+mn-lt"/>
                          <a:ea typeface="+mn-ea"/>
                          <a:cs typeface="+mn-cs"/>
                        </a:rPr>
                        <a:t>(např. komentáře u článku)</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646362049"/>
                  </a:ext>
                </a:extLst>
              </a:tr>
            </a:tbl>
          </a:graphicData>
        </a:graphic>
      </p:graphicFrame>
    </p:spTree>
    <p:extLst>
      <p:ext uri="{BB962C8B-B14F-4D97-AF65-F5344CB8AC3E}">
        <p14:creationId xmlns:p14="http://schemas.microsoft.com/office/powerpoint/2010/main" val="9717803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Zástupný text 3">
            <a:extLst>
              <a:ext uri="{FF2B5EF4-FFF2-40B4-BE49-F238E27FC236}">
                <a16:creationId xmlns:a16="http://schemas.microsoft.com/office/drawing/2014/main" id="{B52E979F-91B2-4E4B-97E7-8AFC6370349D}"/>
              </a:ext>
            </a:extLst>
          </p:cNvPr>
          <p:cNvSpPr txBox="1">
            <a:spLocks/>
          </p:cNvSpPr>
          <p:nvPr/>
        </p:nvSpPr>
        <p:spPr>
          <a:xfrm>
            <a:off x="520076" y="6309320"/>
            <a:ext cx="10586475" cy="415498"/>
          </a:xfrm>
          <a:prstGeom prst="rect">
            <a:avLst/>
          </a:prstGeom>
        </p:spPr>
        <p:txBody>
          <a:bodyPr wrap="square" lIns="0" tIns="0" rIns="0" bIns="0" anchor="t" anchorCtr="0">
            <a:spAutoFit/>
          </a:bodyPr>
          <a:lstStyle>
            <a:lvl1pPr marL="0" indent="0" algn="l" defTabSz="914400" rtl="0" eaLnBrk="1" latinLnBrk="0" hangingPunct="1">
              <a:lnSpc>
                <a:spcPct val="100000"/>
              </a:lnSpc>
              <a:spcBef>
                <a:spcPts val="0"/>
              </a:spcBef>
              <a:buFont typeface="Arial" panose="020B0604020202020204" pitchFamily="34" charset="0"/>
              <a:buNone/>
              <a:defRPr sz="1000" i="1" kern="1200">
                <a:solidFill>
                  <a:schemeClr val="bg1">
                    <a:lumMod val="50000"/>
                  </a:schemeClr>
                </a:solidFill>
                <a:latin typeface="Arial" panose="020B0604020202020204" pitchFamily="34" charset="0"/>
                <a:ea typeface="+mn-ea"/>
                <a:cs typeface="Arial" pitchFamily="34" charset="0"/>
              </a:defRPr>
            </a:lvl1pPr>
            <a:lvl2pPr marL="457189" indent="0" algn="l" defTabSz="914400" rtl="0" eaLnBrk="1" latinLnBrk="0" hangingPunct="1">
              <a:lnSpc>
                <a:spcPct val="90000"/>
              </a:lnSpc>
              <a:spcBef>
                <a:spcPts val="500"/>
              </a:spcBef>
              <a:buFont typeface="Arial" panose="020B0604020202020204" pitchFamily="34" charset="0"/>
              <a:buNone/>
              <a:defRPr sz="1200" i="1" kern="1200">
                <a:solidFill>
                  <a:schemeClr val="bg1">
                    <a:lumMod val="6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i="1" kern="1200">
                <a:solidFill>
                  <a:schemeClr val="bg1">
                    <a:lumMod val="6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i="1" kern="1200">
                <a:solidFill>
                  <a:schemeClr val="bg1">
                    <a:lumMod val="6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i="1" kern="1200">
                <a:solidFill>
                  <a:schemeClr val="bg1">
                    <a:lumMod val="6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cs-CZ" sz="900" b="1" dirty="0">
                <a:solidFill>
                  <a:srgbClr val="FFFFFF">
                    <a:lumMod val="50000"/>
                  </a:srgbClr>
                </a:solidFill>
              </a:rPr>
              <a:t>Pozn.: </a:t>
            </a:r>
            <a:r>
              <a:rPr lang="cs-CZ" sz="900" dirty="0">
                <a:solidFill>
                  <a:srgbClr val="FFFFFF">
                    <a:lumMod val="50000"/>
                  </a:srgbClr>
                </a:solidFill>
              </a:rPr>
              <a:t>odpověď „Pro dospělé není dostupná nabídka kurzů o základech finanční gramotnosti“ byl přidán v roce 2023</a:t>
            </a:r>
            <a:endParaRPr kumimoji="0" lang="cs-CZ" sz="900" i="1"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cs-CZ" sz="900" b="1" i="1"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itchFamily="34" charset="0"/>
              </a:rPr>
              <a:t>Báze: </a:t>
            </a:r>
            <a:r>
              <a:rPr kumimoji="0" lang="cs-CZ" sz="900" b="0" i="1"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itchFamily="34" charset="0"/>
              </a:rPr>
              <a:t>2023</a:t>
            </a:r>
            <a:r>
              <a:rPr kumimoji="0" lang="cs-CZ" sz="900" b="1" i="1"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itchFamily="34" charset="0"/>
              </a:rPr>
              <a:t> </a:t>
            </a:r>
            <a:r>
              <a:rPr kumimoji="0" lang="cs-CZ" sz="900" b="0" i="1"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itchFamily="34" charset="0"/>
              </a:rPr>
              <a:t>n=1013</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cs-CZ" sz="900" b="1" i="1"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itchFamily="34" charset="0"/>
              </a:rPr>
              <a:t>Otázka </a:t>
            </a:r>
            <a:r>
              <a:rPr kumimoji="0" lang="pt-BR" sz="900" b="0" i="1"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itchFamily="34" charset="0"/>
              </a:rPr>
              <a:t>FG6a. Podle dostupných zjištění se finanční gramotnost v ČR příliš nezlepšuje. Jaké jsou podle Vás důvody?</a:t>
            </a:r>
            <a:endParaRPr kumimoji="0" lang="cs-CZ" sz="900" b="0" i="1"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itchFamily="34" charset="0"/>
            </a:endParaRPr>
          </a:p>
        </p:txBody>
      </p:sp>
      <p:sp>
        <p:nvSpPr>
          <p:cNvPr id="14" name="TextovéPole 13">
            <a:extLst>
              <a:ext uri="{FF2B5EF4-FFF2-40B4-BE49-F238E27FC236}">
                <a16:creationId xmlns:a16="http://schemas.microsoft.com/office/drawing/2014/main" id="{08D03300-24E1-4D80-BAE1-F18145AC9FFA}"/>
              </a:ext>
            </a:extLst>
          </p:cNvPr>
          <p:cNvSpPr txBox="1"/>
          <p:nvPr/>
        </p:nvSpPr>
        <p:spPr>
          <a:xfrm>
            <a:off x="7752184" y="1109611"/>
            <a:ext cx="4104457" cy="1569660"/>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cs-CZ" sz="2400" b="0" i="0" u="none" strike="noStrike" kern="1200" cap="none" spc="0" normalizeH="0" baseline="0" noProof="0" dirty="0">
                <a:ln>
                  <a:noFill/>
                </a:ln>
                <a:solidFill>
                  <a:srgbClr val="FFFFFF"/>
                </a:solidFill>
                <a:effectLst/>
                <a:uLnTx/>
                <a:uFillTx/>
                <a:latin typeface="Arial" panose="020B0604020202020204"/>
                <a:ea typeface="+mn-ea"/>
                <a:cs typeface="+mn-cs"/>
              </a:rPr>
              <a:t>Na finančním vzdělávání by se měly podílet hlavně stát prostřednictvím školního systému</a:t>
            </a:r>
            <a:endParaRPr kumimoji="0" lang="en-GB" sz="24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graphicFrame>
        <p:nvGraphicFramePr>
          <p:cNvPr id="16" name="Tabulka 15">
            <a:extLst>
              <a:ext uri="{FF2B5EF4-FFF2-40B4-BE49-F238E27FC236}">
                <a16:creationId xmlns:a16="http://schemas.microsoft.com/office/drawing/2014/main" id="{99D91E57-0D3D-4706-B42F-139A64871FB5}"/>
              </a:ext>
            </a:extLst>
          </p:cNvPr>
          <p:cNvGraphicFramePr>
            <a:graphicFrameLocks noGrp="1"/>
          </p:cNvGraphicFramePr>
          <p:nvPr>
            <p:extLst>
              <p:ext uri="{D42A27DB-BD31-4B8C-83A1-F6EECF244321}">
                <p14:modId xmlns:p14="http://schemas.microsoft.com/office/powerpoint/2010/main" val="4241936201"/>
              </p:ext>
            </p:extLst>
          </p:nvPr>
        </p:nvGraphicFramePr>
        <p:xfrm>
          <a:off x="672169" y="1725398"/>
          <a:ext cx="3897783" cy="4295896"/>
        </p:xfrm>
        <a:graphic>
          <a:graphicData uri="http://schemas.openxmlformats.org/drawingml/2006/table">
            <a:tbl>
              <a:tblPr firstRow="1" bandRow="1">
                <a:tableStyleId>{5C22544A-7EE6-4342-B048-85BDC9FD1C3A}</a:tableStyleId>
              </a:tblPr>
              <a:tblGrid>
                <a:gridCol w="3897783">
                  <a:extLst>
                    <a:ext uri="{9D8B030D-6E8A-4147-A177-3AD203B41FA5}">
                      <a16:colId xmlns:a16="http://schemas.microsoft.com/office/drawing/2014/main" val="3443017960"/>
                    </a:ext>
                  </a:extLst>
                </a:gridCol>
              </a:tblGrid>
              <a:tr h="536987">
                <a:tc>
                  <a:txBody>
                    <a:bodyPr/>
                    <a:lstStyle/>
                    <a:p>
                      <a:pPr algn="ctr" fontAlgn="ctr"/>
                      <a:r>
                        <a:rPr lang="cs-CZ" sz="1100" b="0" i="0" u="none" strike="noStrike" dirty="0">
                          <a:solidFill>
                            <a:srgbClr val="000000"/>
                          </a:solidFill>
                          <a:effectLst/>
                          <a:latin typeface="+mn-lt"/>
                        </a:rPr>
                        <a:t>Finanční gramotnost se na školách učí málo nebo vůbec</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20247452"/>
                  </a:ext>
                </a:extLst>
              </a:tr>
              <a:tr h="536987">
                <a:tc>
                  <a:txBody>
                    <a:bodyPr/>
                    <a:lstStyle/>
                    <a:p>
                      <a:pPr algn="ctr" fontAlgn="ctr"/>
                      <a:r>
                        <a:rPr lang="cs-CZ" sz="1100" b="0" i="0" u="none" strike="noStrike" dirty="0">
                          <a:solidFill>
                            <a:srgbClr val="000000"/>
                          </a:solidFill>
                          <a:effectLst/>
                          <a:latin typeface="+mn-lt"/>
                        </a:rPr>
                        <a:t>Děti k tomu nejsou vedeny v rodině</a:t>
                      </a:r>
                    </a:p>
                  </a:txBody>
                  <a:tcPr marL="9525" marR="9525" marT="9525"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2464367"/>
                  </a:ext>
                </a:extLst>
              </a:tr>
              <a:tr h="536987">
                <a:tc>
                  <a:txBody>
                    <a:bodyPr/>
                    <a:lstStyle/>
                    <a:p>
                      <a:pPr algn="ctr" fontAlgn="ctr"/>
                      <a:r>
                        <a:rPr lang="cs-CZ" sz="1100" b="0" i="0" u="none" strike="noStrike" dirty="0">
                          <a:solidFill>
                            <a:srgbClr val="000000"/>
                          </a:solidFill>
                          <a:effectLst/>
                          <a:latin typeface="+mn-lt"/>
                        </a:rPr>
                        <a:t>Finanční gramotnost člověk získává až vlastními zkušenostmi</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52689135"/>
                  </a:ext>
                </a:extLst>
              </a:tr>
              <a:tr h="536987">
                <a:tc>
                  <a:txBody>
                    <a:bodyPr/>
                    <a:lstStyle/>
                    <a:p>
                      <a:pPr algn="ctr" fontAlgn="ctr"/>
                      <a:r>
                        <a:rPr lang="cs-CZ" sz="1100" b="0" i="0" u="none" strike="noStrike" dirty="0">
                          <a:solidFill>
                            <a:srgbClr val="000000"/>
                          </a:solidFill>
                          <a:effectLst/>
                          <a:latin typeface="+mn-lt"/>
                        </a:rPr>
                        <a:t>Samotní učitelé nejsou dostatečně proškolení v otázkách financí</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646362049"/>
                  </a:ext>
                </a:extLst>
              </a:tr>
              <a:tr h="536987">
                <a:tc>
                  <a:txBody>
                    <a:bodyPr/>
                    <a:lstStyle/>
                    <a:p>
                      <a:pPr algn="ctr" fontAlgn="ctr"/>
                      <a:r>
                        <a:rPr lang="cs-CZ" sz="1100" b="0" i="0" u="none" strike="noStrike" dirty="0">
                          <a:solidFill>
                            <a:srgbClr val="000000"/>
                          </a:solidFill>
                          <a:effectLst/>
                          <a:latin typeface="+mn-lt"/>
                        </a:rPr>
                        <a:t>Pro dospělé není dostupná nabídka kurzů o základech finanční gramotnosti</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818169477"/>
                  </a:ext>
                </a:extLst>
              </a:tr>
              <a:tr h="536987">
                <a:tc>
                  <a:txBody>
                    <a:bodyPr/>
                    <a:lstStyle/>
                    <a:p>
                      <a:pPr algn="ctr" fontAlgn="ctr"/>
                      <a:r>
                        <a:rPr lang="cs-CZ" sz="1100" b="0" i="0" u="none" strike="noStrike" dirty="0">
                          <a:solidFill>
                            <a:srgbClr val="000000"/>
                          </a:solidFill>
                          <a:effectLst/>
                          <a:latin typeface="+mn-lt"/>
                        </a:rPr>
                        <a:t>Neexistují zájmové kroužky</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33086355"/>
                  </a:ext>
                </a:extLst>
              </a:tr>
              <a:tr h="536987">
                <a:tc>
                  <a:txBody>
                    <a:bodyPr/>
                    <a:lstStyle/>
                    <a:p>
                      <a:pPr algn="ctr" fontAlgn="ctr"/>
                      <a:r>
                        <a:rPr lang="cs-CZ" sz="1100" b="0" i="0" u="none" strike="noStrike" dirty="0">
                          <a:solidFill>
                            <a:srgbClr val="000000"/>
                          </a:solidFill>
                          <a:effectLst/>
                          <a:latin typeface="+mn-lt"/>
                        </a:rPr>
                        <a:t>Nevím, nedokážu říci</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38028542"/>
                  </a:ext>
                </a:extLst>
              </a:tr>
              <a:tr h="536987">
                <a:tc>
                  <a:txBody>
                    <a:bodyPr/>
                    <a:lstStyle/>
                    <a:p>
                      <a:pPr algn="ctr" fontAlgn="ctr"/>
                      <a:r>
                        <a:rPr lang="cs-CZ" sz="1100" b="0" i="0" u="none" strike="noStrike" dirty="0">
                          <a:solidFill>
                            <a:srgbClr val="000000"/>
                          </a:solidFill>
                          <a:effectLst/>
                          <a:latin typeface="+mn-lt"/>
                        </a:rPr>
                        <a:t>Jiné</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829104552"/>
                  </a:ext>
                </a:extLst>
              </a:tr>
            </a:tbl>
          </a:graphicData>
        </a:graphic>
      </p:graphicFrame>
      <p:cxnSp>
        <p:nvCxnSpPr>
          <p:cNvPr id="17" name="Přímá spojnice 16">
            <a:extLst>
              <a:ext uri="{FF2B5EF4-FFF2-40B4-BE49-F238E27FC236}">
                <a16:creationId xmlns:a16="http://schemas.microsoft.com/office/drawing/2014/main" id="{25BB73DF-81A9-4AE2-84E5-7CAE63A89FFC}"/>
              </a:ext>
            </a:extLst>
          </p:cNvPr>
          <p:cNvCxnSpPr/>
          <p:nvPr/>
        </p:nvCxnSpPr>
        <p:spPr>
          <a:xfrm>
            <a:off x="803412" y="4941168"/>
            <a:ext cx="6048000" cy="0"/>
          </a:xfrm>
          <a:prstGeom prst="line">
            <a:avLst/>
          </a:prstGeom>
          <a:ln>
            <a:solidFill>
              <a:srgbClr val="135868"/>
            </a:solidFill>
          </a:ln>
        </p:spPr>
        <p:style>
          <a:lnRef idx="1">
            <a:schemeClr val="accent1"/>
          </a:lnRef>
          <a:fillRef idx="0">
            <a:schemeClr val="accent1"/>
          </a:fillRef>
          <a:effectRef idx="0">
            <a:schemeClr val="accent1"/>
          </a:effectRef>
          <a:fontRef idx="minor">
            <a:schemeClr val="tx1"/>
          </a:fontRef>
        </p:style>
      </p:cxnSp>
      <p:sp>
        <p:nvSpPr>
          <p:cNvPr id="18" name="Obdélník 17">
            <a:extLst>
              <a:ext uri="{FF2B5EF4-FFF2-40B4-BE49-F238E27FC236}">
                <a16:creationId xmlns:a16="http://schemas.microsoft.com/office/drawing/2014/main" id="{67DBCDB6-EA29-4042-A95A-46E69C70C982}"/>
              </a:ext>
            </a:extLst>
          </p:cNvPr>
          <p:cNvSpPr/>
          <p:nvPr/>
        </p:nvSpPr>
        <p:spPr>
          <a:xfrm>
            <a:off x="7608167" y="0"/>
            <a:ext cx="4592675" cy="6858000"/>
          </a:xfrm>
          <a:prstGeom prst="rect">
            <a:avLst/>
          </a:prstGeom>
          <a:solidFill>
            <a:srgbClr val="135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graphicFrame>
        <p:nvGraphicFramePr>
          <p:cNvPr id="13" name="Content Placeholder 4">
            <a:extLst>
              <a:ext uri="{FF2B5EF4-FFF2-40B4-BE49-F238E27FC236}">
                <a16:creationId xmlns:a16="http://schemas.microsoft.com/office/drawing/2014/main" id="{301C1E17-1482-48F3-8C91-A1B250268EF8}"/>
              </a:ext>
            </a:extLst>
          </p:cNvPr>
          <p:cNvGraphicFramePr>
            <a:graphicFrameLocks/>
          </p:cNvGraphicFramePr>
          <p:nvPr>
            <p:extLst>
              <p:ext uri="{D42A27DB-BD31-4B8C-83A1-F6EECF244321}">
                <p14:modId xmlns:p14="http://schemas.microsoft.com/office/powerpoint/2010/main" val="2659961064"/>
              </p:ext>
            </p:extLst>
          </p:nvPr>
        </p:nvGraphicFramePr>
        <p:xfrm>
          <a:off x="3741438" y="1678932"/>
          <a:ext cx="4392488" cy="4342357"/>
        </p:xfrm>
        <a:graphic>
          <a:graphicData uri="http://schemas.openxmlformats.org/drawingml/2006/chart">
            <c:chart xmlns:c="http://schemas.openxmlformats.org/drawingml/2006/chart" xmlns:r="http://schemas.openxmlformats.org/officeDocument/2006/relationships" r:id="rId3"/>
          </a:graphicData>
        </a:graphic>
      </p:graphicFrame>
      <p:grpSp>
        <p:nvGrpSpPr>
          <p:cNvPr id="21" name="Group 35">
            <a:extLst>
              <a:ext uri="{FF2B5EF4-FFF2-40B4-BE49-F238E27FC236}">
                <a16:creationId xmlns:a16="http://schemas.microsoft.com/office/drawing/2014/main" id="{BD64DB35-C7BC-476B-9481-783325E6B206}"/>
              </a:ext>
            </a:extLst>
          </p:cNvPr>
          <p:cNvGrpSpPr>
            <a:grpSpLocks noChangeAspect="1"/>
          </p:cNvGrpSpPr>
          <p:nvPr/>
        </p:nvGrpSpPr>
        <p:grpSpPr bwMode="auto">
          <a:xfrm>
            <a:off x="10956540" y="375621"/>
            <a:ext cx="896933" cy="893139"/>
            <a:chOff x="7115" y="2550"/>
            <a:chExt cx="473" cy="471"/>
          </a:xfrm>
          <a:noFill/>
        </p:grpSpPr>
        <p:sp>
          <p:nvSpPr>
            <p:cNvPr id="22" name="Oval 36">
              <a:extLst>
                <a:ext uri="{FF2B5EF4-FFF2-40B4-BE49-F238E27FC236}">
                  <a16:creationId xmlns:a16="http://schemas.microsoft.com/office/drawing/2014/main" id="{4F18E113-279A-4A00-A9B5-1E39F21FA6E9}"/>
                </a:ext>
              </a:extLst>
            </p:cNvPr>
            <p:cNvSpPr>
              <a:spLocks noChangeArrowheads="1"/>
            </p:cNvSpPr>
            <p:nvPr/>
          </p:nvSpPr>
          <p:spPr bwMode="auto">
            <a:xfrm>
              <a:off x="7115" y="2550"/>
              <a:ext cx="473" cy="471"/>
            </a:xfrm>
            <a:prstGeom prst="ellipse">
              <a:avLst/>
            </a:prstGeom>
            <a:grp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23" name="Line 37">
              <a:extLst>
                <a:ext uri="{FF2B5EF4-FFF2-40B4-BE49-F238E27FC236}">
                  <a16:creationId xmlns:a16="http://schemas.microsoft.com/office/drawing/2014/main" id="{C916718E-D6DD-41B0-A3A7-F7AE42FCA59C}"/>
                </a:ext>
              </a:extLst>
            </p:cNvPr>
            <p:cNvSpPr>
              <a:spLocks noChangeShapeType="1"/>
            </p:cNvSpPr>
            <p:nvPr/>
          </p:nvSpPr>
          <p:spPr bwMode="auto">
            <a:xfrm>
              <a:off x="7353" y="2703"/>
              <a:ext cx="0" cy="227"/>
            </a:xfrm>
            <a:prstGeom prst="line">
              <a:avLst/>
            </a:prstGeom>
            <a:grp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24" name="Oval 38">
              <a:extLst>
                <a:ext uri="{FF2B5EF4-FFF2-40B4-BE49-F238E27FC236}">
                  <a16:creationId xmlns:a16="http://schemas.microsoft.com/office/drawing/2014/main" id="{C1CEF46F-6596-4AAC-AAE0-D77599A5E895}"/>
                </a:ext>
              </a:extLst>
            </p:cNvPr>
            <p:cNvSpPr>
              <a:spLocks noChangeArrowheads="1"/>
            </p:cNvSpPr>
            <p:nvPr/>
          </p:nvSpPr>
          <p:spPr bwMode="auto">
            <a:xfrm>
              <a:off x="7331" y="2601"/>
              <a:ext cx="41" cy="40"/>
            </a:xfrm>
            <a:prstGeom prst="ellipse">
              <a:avLst/>
            </a:prstGeom>
            <a:grp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grpSp>
      <p:cxnSp>
        <p:nvCxnSpPr>
          <p:cNvPr id="25" name="Přímá spojnice 24">
            <a:extLst>
              <a:ext uri="{FF2B5EF4-FFF2-40B4-BE49-F238E27FC236}">
                <a16:creationId xmlns:a16="http://schemas.microsoft.com/office/drawing/2014/main" id="{EA7068BD-B38E-4EC4-AD93-01F0FF2DC938}"/>
              </a:ext>
            </a:extLst>
          </p:cNvPr>
          <p:cNvCxnSpPr/>
          <p:nvPr/>
        </p:nvCxnSpPr>
        <p:spPr>
          <a:xfrm>
            <a:off x="7774024" y="1772816"/>
            <a:ext cx="4284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TextovéPole 25">
            <a:extLst>
              <a:ext uri="{FF2B5EF4-FFF2-40B4-BE49-F238E27FC236}">
                <a16:creationId xmlns:a16="http://schemas.microsoft.com/office/drawing/2014/main" id="{F4A06B5F-15D4-4C36-8394-FAF4F8A52648}"/>
              </a:ext>
            </a:extLst>
          </p:cNvPr>
          <p:cNvSpPr txBox="1"/>
          <p:nvPr/>
        </p:nvSpPr>
        <p:spPr>
          <a:xfrm>
            <a:off x="7706357" y="1386844"/>
            <a:ext cx="3568606" cy="338554"/>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cs-CZ" sz="1600" b="0" i="0" u="none" strike="noStrike" kern="1200" cap="none" spc="0" normalizeH="0" baseline="0" noProof="0" dirty="0">
                <a:ln>
                  <a:noFill/>
                </a:ln>
                <a:solidFill>
                  <a:srgbClr val="FFFFFF"/>
                </a:solidFill>
                <a:effectLst/>
                <a:uLnTx/>
                <a:uFillTx/>
                <a:latin typeface="Arial" panose="020B0604020202020204"/>
                <a:ea typeface="+mn-ea"/>
                <a:cs typeface="+mn-cs"/>
              </a:rPr>
              <a:t>Sociodemografické rozdíly v populaci</a:t>
            </a:r>
            <a:endParaRPr kumimoji="0" lang="en-GB" sz="16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9" name="TextovéPole 18">
            <a:extLst>
              <a:ext uri="{FF2B5EF4-FFF2-40B4-BE49-F238E27FC236}">
                <a16:creationId xmlns:a16="http://schemas.microsoft.com/office/drawing/2014/main" id="{281EB72A-7329-4DE9-8DD1-C337BD5CB636}"/>
              </a:ext>
            </a:extLst>
          </p:cNvPr>
          <p:cNvSpPr txBox="1"/>
          <p:nvPr/>
        </p:nvSpPr>
        <p:spPr>
          <a:xfrm>
            <a:off x="7794706" y="2072625"/>
            <a:ext cx="3809905" cy="1954381"/>
          </a:xfrm>
          <a:prstGeom prst="rect">
            <a:avLst/>
          </a:prstGeom>
          <a:noFill/>
        </p:spPr>
        <p:txBody>
          <a:bodyPr wrap="square" rtlCol="0">
            <a:spAutoFit/>
          </a:bodyPr>
          <a:lstStyle/>
          <a:p>
            <a:pPr marL="171450" marR="0" lvl="0" indent="-1714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cs-CZ" sz="1100" b="0" i="0" u="none" strike="noStrike" kern="1200" cap="none" spc="0" normalizeH="0" baseline="0" noProof="0" dirty="0">
                <a:ln>
                  <a:noFill/>
                </a:ln>
                <a:solidFill>
                  <a:srgbClr val="FFFFFF"/>
                </a:solidFill>
                <a:effectLst/>
                <a:uLnTx/>
                <a:uFillTx/>
                <a:latin typeface="Arial" panose="020B0604020202020204"/>
                <a:ea typeface="+mn-ea"/>
                <a:cs typeface="+mn-cs"/>
              </a:rPr>
              <a:t>Ženy si častěji myslí, že chybí dostupná nabídka kurzů o základech finanční gramotnosti pro dospělé.</a:t>
            </a:r>
          </a:p>
          <a:p>
            <a:pPr marL="171450" marR="0" lvl="0" indent="-1714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cs-CZ" sz="1100" dirty="0">
              <a:solidFill>
                <a:srgbClr val="FFFFFF"/>
              </a:solidFill>
              <a:latin typeface="Arial" panose="020B0604020202020204"/>
            </a:endParaRPr>
          </a:p>
          <a:p>
            <a:pPr marL="171450" marR="0" lvl="0" indent="-1714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cs-CZ" sz="1100" b="0" i="0" u="none" strike="noStrike" kern="1200" cap="none" spc="0" normalizeH="0" baseline="0" noProof="0" dirty="0">
                <a:ln>
                  <a:noFill/>
                </a:ln>
                <a:solidFill>
                  <a:srgbClr val="FFFFFF"/>
                </a:solidFill>
                <a:effectLst/>
                <a:uLnTx/>
                <a:uFillTx/>
                <a:latin typeface="Arial" panose="020B0604020202020204"/>
                <a:ea typeface="+mn-ea"/>
                <a:cs typeface="+mn-cs"/>
              </a:rPr>
              <a:t>Lidé ve věku 36-44 let častěji uvádí, že finanční gramotnost se školách učí málo nebo vůbec.</a:t>
            </a:r>
          </a:p>
          <a:p>
            <a:pPr marL="171450" marR="0" lvl="0" indent="-1714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cs-CZ" sz="1100" dirty="0">
              <a:solidFill>
                <a:srgbClr val="FFFFFF"/>
              </a:solidFill>
              <a:latin typeface="Arial" panose="020B0604020202020204"/>
            </a:endParaRPr>
          </a:p>
          <a:p>
            <a:pPr marL="171450" marR="0" lvl="0" indent="-1714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cs-CZ" sz="1100" b="0" i="0" u="none" strike="noStrike" kern="1200" cap="none" spc="0" normalizeH="0" baseline="0" noProof="0" dirty="0">
                <a:ln>
                  <a:noFill/>
                </a:ln>
                <a:solidFill>
                  <a:srgbClr val="FFFFFF"/>
                </a:solidFill>
                <a:effectLst/>
                <a:uLnTx/>
                <a:uFillTx/>
                <a:latin typeface="Arial" panose="020B0604020202020204"/>
                <a:ea typeface="+mn-ea"/>
                <a:cs typeface="+mn-cs"/>
              </a:rPr>
              <a:t>Taktéž lidé, kteří bydlí v obci s počtem obyvatel do 1000, si častěji myslí, že finanční gramotnost se učí na školách málo nebo vůbec.</a:t>
            </a:r>
          </a:p>
          <a:p>
            <a:pPr marL="171450" marR="0" lvl="0" indent="-1714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cs-CZ" sz="1100" dirty="0">
              <a:solidFill>
                <a:srgbClr val="FFFFFF"/>
              </a:solidFill>
              <a:latin typeface="Arial" panose="020B0604020202020204"/>
            </a:endParaRPr>
          </a:p>
          <a:p>
            <a:pPr marL="171450" marR="0" lvl="0" indent="-1714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cs-CZ" sz="1100" b="0" i="0" u="none" strike="noStrike" kern="1200" cap="none" spc="0" normalizeH="0" baseline="0" noProof="0" dirty="0">
                <a:ln>
                  <a:noFill/>
                </a:ln>
                <a:solidFill>
                  <a:srgbClr val="FFFFFF"/>
                </a:solidFill>
                <a:effectLst/>
                <a:uLnTx/>
                <a:uFillTx/>
                <a:latin typeface="Arial" panose="020B0604020202020204"/>
                <a:ea typeface="+mn-ea"/>
                <a:cs typeface="+mn-cs"/>
              </a:rPr>
              <a:t>Častěji si to myslí i lidé se střední a vysokou školou. </a:t>
            </a:r>
          </a:p>
        </p:txBody>
      </p:sp>
      <p:sp>
        <p:nvSpPr>
          <p:cNvPr id="20" name="Zástupný text 4">
            <a:extLst>
              <a:ext uri="{FF2B5EF4-FFF2-40B4-BE49-F238E27FC236}">
                <a16:creationId xmlns:a16="http://schemas.microsoft.com/office/drawing/2014/main" id="{E186F744-8F4C-4F6D-BE47-9A4714B0347D}"/>
              </a:ext>
            </a:extLst>
          </p:cNvPr>
          <p:cNvSpPr txBox="1">
            <a:spLocks/>
          </p:cNvSpPr>
          <p:nvPr/>
        </p:nvSpPr>
        <p:spPr>
          <a:xfrm>
            <a:off x="433898" y="626375"/>
            <a:ext cx="6916577" cy="642385"/>
          </a:xfrm>
          <a:prstGeom prst="rect">
            <a:avLst/>
          </a:prstGeom>
        </p:spPr>
        <p:txBody>
          <a:bodyPr vert="horz" lIns="90000" tIns="46800" rIns="90000" bIns="46800" rtlCol="0" anchor="t" anchorCtr="0">
            <a:noAutofit/>
          </a:bodyPr>
          <a:lstStyle>
            <a:lvl1pPr marL="0" marR="0" indent="-232828" algn="l" defTabSz="1219140" rtl="0" eaLnBrk="1" fontAlgn="auto" latinLnBrk="0" hangingPunct="1">
              <a:lnSpc>
                <a:spcPct val="100000"/>
              </a:lnSpc>
              <a:spcBef>
                <a:spcPct val="20000"/>
              </a:spcBef>
              <a:spcAft>
                <a:spcPts val="0"/>
              </a:spcAft>
              <a:buClrTx/>
              <a:buSzTx/>
              <a:buFont typeface="Arial" pitchFamily="34" charset="0"/>
              <a:buNone/>
              <a:tabLst/>
              <a:defRPr lang="cs-CZ" sz="1600" b="1" kern="1200" dirty="0" smtClean="0">
                <a:solidFill>
                  <a:schemeClr val="bg2"/>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cs-CZ"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cs-CZ" sz="20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cs-CZ"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cs-CZ" sz="24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cs-CZ" sz="2400" cap="all" dirty="0">
                <a:solidFill>
                  <a:srgbClr val="135868"/>
                </a:solidFill>
                <a:latin typeface="Arial Black" panose="020B0A04020102020204" pitchFamily="34" charset="0"/>
                <a:ea typeface="+mj-ea"/>
                <a:cs typeface="Arial" panose="020B0604020202020204" pitchFamily="34" charset="0"/>
              </a:rPr>
              <a:t>Za nedostatečné vzdělání MŮŽE dle Čechů ŠKOLA I RODINA</a:t>
            </a:r>
          </a:p>
        </p:txBody>
      </p:sp>
    </p:spTree>
    <p:extLst>
      <p:ext uri="{BB962C8B-B14F-4D97-AF65-F5344CB8AC3E}">
        <p14:creationId xmlns:p14="http://schemas.microsoft.com/office/powerpoint/2010/main" val="10171068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sp>
        <p:nvSpPr>
          <p:cNvPr id="3" name="Obdélník 2">
            <a:extLst>
              <a:ext uri="{FF2B5EF4-FFF2-40B4-BE49-F238E27FC236}">
                <a16:creationId xmlns:a16="http://schemas.microsoft.com/office/drawing/2014/main" id="{CAABA191-6378-4A1A-AB80-C5F69C2A27B0}"/>
              </a:ext>
            </a:extLst>
          </p:cNvPr>
          <p:cNvSpPr/>
          <p:nvPr/>
        </p:nvSpPr>
        <p:spPr>
          <a:xfrm>
            <a:off x="0" y="2024844"/>
            <a:ext cx="12192000" cy="2592288"/>
          </a:xfrm>
          <a:prstGeom prst="rect">
            <a:avLst/>
          </a:prstGeom>
          <a:solidFill>
            <a:srgbClr val="135868">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4" name="Zástupný text 6">
            <a:extLst>
              <a:ext uri="{FF2B5EF4-FFF2-40B4-BE49-F238E27FC236}">
                <a16:creationId xmlns:a16="http://schemas.microsoft.com/office/drawing/2014/main" id="{D6A2C360-0EF9-42D0-8A71-75D2F27B2A82}"/>
              </a:ext>
            </a:extLst>
          </p:cNvPr>
          <p:cNvSpPr txBox="1">
            <a:spLocks/>
          </p:cNvSpPr>
          <p:nvPr/>
        </p:nvSpPr>
        <p:spPr>
          <a:xfrm>
            <a:off x="0" y="2888940"/>
            <a:ext cx="5555939" cy="642385"/>
          </a:xfrm>
          <a:prstGeom prst="rect">
            <a:avLst/>
          </a:prstGeom>
        </p:spPr>
        <p:txBody>
          <a:bodyPr vert="horz" lIns="90000" tIns="46800" rIns="90000" bIns="46800" rtlCol="0" anchor="ctr" anchorCtr="0">
            <a:noAutofit/>
          </a:bodyPr>
          <a:lstStyle>
            <a:lvl1pPr marL="0" marR="0" indent="-232828" algn="l" defTabSz="1219140" rtl="0" eaLnBrk="1" fontAlgn="auto" latinLnBrk="0" hangingPunct="1">
              <a:lnSpc>
                <a:spcPct val="100000"/>
              </a:lnSpc>
              <a:spcBef>
                <a:spcPct val="20000"/>
              </a:spcBef>
              <a:spcAft>
                <a:spcPts val="0"/>
              </a:spcAft>
              <a:buClrTx/>
              <a:buSzTx/>
              <a:buFont typeface="Arial" pitchFamily="34" charset="0"/>
              <a:buNone/>
              <a:tabLst/>
              <a:defRPr lang="cs-CZ" sz="1600" b="1" kern="1200" dirty="0" smtClean="0">
                <a:solidFill>
                  <a:schemeClr val="bg2"/>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cs-CZ"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cs-CZ" sz="20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cs-CZ"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cs-CZ" sz="24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232828" algn="ctr" defTabSz="1219140" rtl="0" eaLnBrk="1" fontAlgn="auto" latinLnBrk="0" hangingPunct="1">
              <a:lnSpc>
                <a:spcPct val="100000"/>
              </a:lnSpc>
              <a:spcBef>
                <a:spcPct val="20000"/>
              </a:spcBef>
              <a:spcAft>
                <a:spcPts val="0"/>
              </a:spcAft>
              <a:buClrTx/>
              <a:buSzTx/>
              <a:buFont typeface="Arial" pitchFamily="34" charset="0"/>
              <a:buNone/>
              <a:tabLst/>
              <a:defRPr/>
            </a:pPr>
            <a:r>
              <a:rPr kumimoji="0" lang="cs-CZ" sz="28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ČEŠI A FINANČNÍ REZERVA</a:t>
            </a:r>
          </a:p>
        </p:txBody>
      </p:sp>
      <p:cxnSp>
        <p:nvCxnSpPr>
          <p:cNvPr id="5" name="Přímá spojnice 4">
            <a:extLst>
              <a:ext uri="{FF2B5EF4-FFF2-40B4-BE49-F238E27FC236}">
                <a16:creationId xmlns:a16="http://schemas.microsoft.com/office/drawing/2014/main" id="{FC5FCFF8-DC3B-4505-846E-75273E7A7275}"/>
              </a:ext>
            </a:extLst>
          </p:cNvPr>
          <p:cNvCxnSpPr>
            <a:cxnSpLocks/>
          </p:cNvCxnSpPr>
          <p:nvPr/>
        </p:nvCxnSpPr>
        <p:spPr>
          <a:xfrm>
            <a:off x="308675" y="3531325"/>
            <a:ext cx="510324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899017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text 4">
            <a:extLst>
              <a:ext uri="{FF2B5EF4-FFF2-40B4-BE49-F238E27FC236}">
                <a16:creationId xmlns:a16="http://schemas.microsoft.com/office/drawing/2014/main" id="{AE6DBE10-BF77-4D20-83FF-CFC1059113FC}"/>
              </a:ext>
            </a:extLst>
          </p:cNvPr>
          <p:cNvSpPr>
            <a:spLocks noGrp="1"/>
          </p:cNvSpPr>
          <p:nvPr>
            <p:ph type="body" sz="quarter" idx="10"/>
          </p:nvPr>
        </p:nvSpPr>
        <p:spPr>
          <a:xfrm>
            <a:off x="433898" y="626375"/>
            <a:ext cx="7272459" cy="642385"/>
          </a:xfrm>
        </p:spPr>
        <p:txBody>
          <a:bodyPr/>
          <a:lstStyle/>
          <a:p>
            <a:r>
              <a:rPr lang="cs-CZ" sz="2200" cap="all" dirty="0">
                <a:solidFill>
                  <a:srgbClr val="135868"/>
                </a:solidFill>
                <a:latin typeface="Arial Black" panose="020B0A04020102020204" pitchFamily="34" charset="0"/>
                <a:ea typeface="+mj-ea"/>
                <a:cs typeface="Arial" panose="020B0604020202020204" pitchFamily="34" charset="0"/>
              </a:rPr>
              <a:t>6 Z 10 ČECHŮ SI ODKLÁDÁ PENÍZE stranou, 43 % ŠETŘÍ NA STÁŘÍ </a:t>
            </a:r>
            <a:endParaRPr lang="en-GB" sz="2200" cap="all" dirty="0">
              <a:solidFill>
                <a:srgbClr val="135868"/>
              </a:solidFill>
              <a:latin typeface="Arial Black" panose="020B0A04020102020204" pitchFamily="34" charset="0"/>
              <a:ea typeface="+mj-ea"/>
              <a:cs typeface="Arial" panose="020B0604020202020204" pitchFamily="34" charset="0"/>
            </a:endParaRPr>
          </a:p>
        </p:txBody>
      </p:sp>
      <p:sp>
        <p:nvSpPr>
          <p:cNvPr id="11" name="Zástupný text 3">
            <a:extLst>
              <a:ext uri="{FF2B5EF4-FFF2-40B4-BE49-F238E27FC236}">
                <a16:creationId xmlns:a16="http://schemas.microsoft.com/office/drawing/2014/main" id="{B52E979F-91B2-4E4B-97E7-8AFC6370349D}"/>
              </a:ext>
            </a:extLst>
          </p:cNvPr>
          <p:cNvSpPr txBox="1">
            <a:spLocks/>
          </p:cNvSpPr>
          <p:nvPr/>
        </p:nvSpPr>
        <p:spPr>
          <a:xfrm>
            <a:off x="479376" y="6450595"/>
            <a:ext cx="10586475" cy="276999"/>
          </a:xfrm>
          <a:prstGeom prst="rect">
            <a:avLst/>
          </a:prstGeom>
        </p:spPr>
        <p:txBody>
          <a:bodyPr wrap="square" lIns="0" tIns="0" rIns="0" bIns="0" anchor="t" anchorCtr="0">
            <a:spAutoFit/>
          </a:bodyPr>
          <a:lstStyle>
            <a:lvl1pPr marL="0" indent="0" algn="l" defTabSz="914400" rtl="0" eaLnBrk="1" latinLnBrk="0" hangingPunct="1">
              <a:lnSpc>
                <a:spcPct val="100000"/>
              </a:lnSpc>
              <a:spcBef>
                <a:spcPts val="0"/>
              </a:spcBef>
              <a:buFont typeface="Arial" panose="020B0604020202020204" pitchFamily="34" charset="0"/>
              <a:buNone/>
              <a:defRPr sz="1000" i="1" kern="1200">
                <a:solidFill>
                  <a:schemeClr val="bg1">
                    <a:lumMod val="50000"/>
                  </a:schemeClr>
                </a:solidFill>
                <a:latin typeface="Arial" panose="020B0604020202020204" pitchFamily="34" charset="0"/>
                <a:ea typeface="+mn-ea"/>
                <a:cs typeface="Arial" pitchFamily="34" charset="0"/>
              </a:defRPr>
            </a:lvl1pPr>
            <a:lvl2pPr marL="457189" indent="0" algn="l" defTabSz="914400" rtl="0" eaLnBrk="1" latinLnBrk="0" hangingPunct="1">
              <a:lnSpc>
                <a:spcPct val="90000"/>
              </a:lnSpc>
              <a:spcBef>
                <a:spcPts val="500"/>
              </a:spcBef>
              <a:buFont typeface="Arial" panose="020B0604020202020204" pitchFamily="34" charset="0"/>
              <a:buNone/>
              <a:defRPr sz="1200" i="1" kern="1200">
                <a:solidFill>
                  <a:schemeClr val="bg1">
                    <a:lumMod val="6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i="1" kern="1200">
                <a:solidFill>
                  <a:schemeClr val="bg1">
                    <a:lumMod val="6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i="1" kern="1200">
                <a:solidFill>
                  <a:schemeClr val="bg1">
                    <a:lumMod val="6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i="1" kern="1200">
                <a:solidFill>
                  <a:schemeClr val="bg1">
                    <a:lumMod val="6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cs-CZ" sz="900" b="1" i="1"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itchFamily="34" charset="0"/>
              </a:rPr>
              <a:t>Báze: </a:t>
            </a:r>
            <a:r>
              <a:rPr kumimoji="0" lang="cs-CZ" sz="900" i="1"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itchFamily="34" charset="0"/>
              </a:rPr>
              <a:t>n=1013</a:t>
            </a:r>
          </a:p>
          <a:p>
            <a:pPr lvl="0">
              <a:defRPr/>
            </a:pPr>
            <a:r>
              <a:rPr kumimoji="0" lang="cs-CZ" sz="900" b="1" i="1"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itchFamily="34" charset="0"/>
              </a:rPr>
              <a:t>Otázka </a:t>
            </a:r>
            <a:r>
              <a:rPr lang="cs-CZ" sz="900" dirty="0">
                <a:solidFill>
                  <a:srgbClr val="FFFFFF">
                    <a:lumMod val="50000"/>
                  </a:srgbClr>
                </a:solidFill>
              </a:rPr>
              <a:t>FG8. Na co si z Vaší měsíční výplaty odkládáte stranou? (Možnost více odpovědí)</a:t>
            </a:r>
            <a:endParaRPr kumimoji="0" lang="cs-CZ" sz="900" i="1"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itchFamily="34" charset="0"/>
            </a:endParaRPr>
          </a:p>
        </p:txBody>
      </p:sp>
      <p:graphicFrame>
        <p:nvGraphicFramePr>
          <p:cNvPr id="7" name="Tabulka 15">
            <a:extLst>
              <a:ext uri="{FF2B5EF4-FFF2-40B4-BE49-F238E27FC236}">
                <a16:creationId xmlns:a16="http://schemas.microsoft.com/office/drawing/2014/main" id="{C8AADC3F-5A2E-4500-B184-A6DA448D46EB}"/>
              </a:ext>
            </a:extLst>
          </p:cNvPr>
          <p:cNvGraphicFramePr>
            <a:graphicFrameLocks noGrp="1"/>
          </p:cNvGraphicFramePr>
          <p:nvPr>
            <p:extLst>
              <p:ext uri="{D42A27DB-BD31-4B8C-83A1-F6EECF244321}">
                <p14:modId xmlns:p14="http://schemas.microsoft.com/office/powerpoint/2010/main" val="1014561288"/>
              </p:ext>
            </p:extLst>
          </p:nvPr>
        </p:nvGraphicFramePr>
        <p:xfrm>
          <a:off x="682822" y="1895134"/>
          <a:ext cx="2883715" cy="4004399"/>
        </p:xfrm>
        <a:graphic>
          <a:graphicData uri="http://schemas.openxmlformats.org/drawingml/2006/table">
            <a:tbl>
              <a:tblPr firstRow="1" bandRow="1">
                <a:tableStyleId>{5C22544A-7EE6-4342-B048-85BDC9FD1C3A}</a:tableStyleId>
              </a:tblPr>
              <a:tblGrid>
                <a:gridCol w="2883715">
                  <a:extLst>
                    <a:ext uri="{9D8B030D-6E8A-4147-A177-3AD203B41FA5}">
                      <a16:colId xmlns:a16="http://schemas.microsoft.com/office/drawing/2014/main" val="3443017960"/>
                    </a:ext>
                  </a:extLst>
                </a:gridCol>
              </a:tblGrid>
              <a:tr h="479705">
                <a:tc>
                  <a:txBody>
                    <a:bodyPr/>
                    <a:lstStyle/>
                    <a:p>
                      <a:pPr algn="r" fontAlgn="ctr"/>
                      <a:r>
                        <a:rPr lang="cs-CZ" sz="1100" b="0" i="0" u="none" strike="noStrike" dirty="0">
                          <a:solidFill>
                            <a:srgbClr val="000000"/>
                          </a:solidFill>
                          <a:effectLst/>
                          <a:latin typeface="+mn-lt"/>
                        </a:rPr>
                        <a:t>Tvorba finanční rezervy pro případ nečekané události či výpadek příjmů</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20247452"/>
                  </a:ext>
                </a:extLst>
              </a:tr>
              <a:tr h="586109">
                <a:tc>
                  <a:txBody>
                    <a:bodyPr/>
                    <a:lstStyle/>
                    <a:p>
                      <a:pPr algn="r" fontAlgn="ctr"/>
                      <a:r>
                        <a:rPr lang="cs-CZ" sz="1100" b="0" i="0" u="none" strike="noStrike" dirty="0">
                          <a:solidFill>
                            <a:srgbClr val="000000"/>
                          </a:solidFill>
                          <a:effectLst/>
                          <a:latin typeface="+mn-lt"/>
                        </a:rPr>
                        <a:t>Spoření na stáří</a:t>
                      </a:r>
                    </a:p>
                  </a:txBody>
                  <a:tcPr marL="9525" marR="9525" marT="9525"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2464367"/>
                  </a:ext>
                </a:extLst>
              </a:tr>
              <a:tr h="540060">
                <a:tc>
                  <a:txBody>
                    <a:bodyPr/>
                    <a:lstStyle/>
                    <a:p>
                      <a:pPr algn="r" fontAlgn="ctr"/>
                      <a:r>
                        <a:rPr lang="cs-CZ" sz="1100" b="0" i="0" u="none" strike="noStrike" dirty="0">
                          <a:solidFill>
                            <a:srgbClr val="000000"/>
                          </a:solidFill>
                          <a:effectLst/>
                          <a:latin typeface="+mn-lt"/>
                        </a:rPr>
                        <a:t>Na dovolenou a zážitky</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52689135"/>
                  </a:ext>
                </a:extLst>
              </a:tr>
              <a:tr h="479705">
                <a:tc>
                  <a:txBody>
                    <a:bodyPr/>
                    <a:lstStyle/>
                    <a:p>
                      <a:pPr algn="r" fontAlgn="ctr"/>
                      <a:r>
                        <a:rPr lang="cs-CZ" sz="1100" b="0" i="0" u="none" strike="noStrike" dirty="0">
                          <a:solidFill>
                            <a:srgbClr val="000000"/>
                          </a:solidFill>
                          <a:effectLst/>
                          <a:latin typeface="+mn-lt"/>
                        </a:rPr>
                        <a:t>Na další konkrétní zboží (telefon, auto, pračka, sušička…)</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646362049"/>
                  </a:ext>
                </a:extLst>
              </a:tr>
              <a:tr h="479705">
                <a:tc>
                  <a:txBody>
                    <a:bodyPr/>
                    <a:lstStyle/>
                    <a:p>
                      <a:pPr algn="r" fontAlgn="ctr"/>
                      <a:r>
                        <a:rPr lang="cs-CZ" sz="1100" b="0" i="0" u="none" strike="noStrike" dirty="0">
                          <a:solidFill>
                            <a:srgbClr val="000000"/>
                          </a:solidFill>
                          <a:effectLst/>
                          <a:latin typeface="+mn-lt"/>
                        </a:rPr>
                        <a:t>Na bydlení</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33086355"/>
                  </a:ext>
                </a:extLst>
              </a:tr>
              <a:tr h="479705">
                <a:tc>
                  <a:txBody>
                    <a:bodyPr/>
                    <a:lstStyle/>
                    <a:p>
                      <a:pPr algn="r" fontAlgn="ctr"/>
                      <a:r>
                        <a:rPr lang="cs-CZ" sz="1100" b="0" i="0" u="none" strike="noStrike" dirty="0">
                          <a:solidFill>
                            <a:srgbClr val="000000"/>
                          </a:solidFill>
                          <a:effectLst/>
                          <a:latin typeface="+mn-lt"/>
                        </a:rPr>
                        <a:t>Na vzdělání</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38028542"/>
                  </a:ext>
                </a:extLst>
              </a:tr>
              <a:tr h="479705">
                <a:tc>
                  <a:txBody>
                    <a:bodyPr/>
                    <a:lstStyle/>
                    <a:p>
                      <a:pPr algn="r" fontAlgn="ctr"/>
                      <a:r>
                        <a:rPr lang="cs-CZ" sz="1100" b="0" i="0" u="none" strike="noStrike" dirty="0">
                          <a:solidFill>
                            <a:srgbClr val="000000"/>
                          </a:solidFill>
                          <a:effectLst/>
                          <a:latin typeface="+mn-lt"/>
                        </a:rPr>
                        <a:t>Něco jiného</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40113166"/>
                  </a:ext>
                </a:extLst>
              </a:tr>
              <a:tr h="479705">
                <a:tc>
                  <a:txBody>
                    <a:bodyPr/>
                    <a:lstStyle/>
                    <a:p>
                      <a:pPr algn="r" fontAlgn="ctr"/>
                      <a:r>
                        <a:rPr lang="cs-CZ" sz="1100" b="0" i="0" u="none" strike="noStrike" dirty="0">
                          <a:solidFill>
                            <a:srgbClr val="000000"/>
                          </a:solidFill>
                          <a:effectLst/>
                          <a:latin typeface="+mn-lt"/>
                        </a:rPr>
                        <a:t>Nevím</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68611698"/>
                  </a:ext>
                </a:extLst>
              </a:tr>
            </a:tbl>
          </a:graphicData>
        </a:graphic>
      </p:graphicFrame>
      <p:cxnSp>
        <p:nvCxnSpPr>
          <p:cNvPr id="8" name="Přímá spojnice 7">
            <a:extLst>
              <a:ext uri="{FF2B5EF4-FFF2-40B4-BE49-F238E27FC236}">
                <a16:creationId xmlns:a16="http://schemas.microsoft.com/office/drawing/2014/main" id="{EB7DA3F6-5BF5-4A9F-BBB5-F07760A8EDBC}"/>
              </a:ext>
            </a:extLst>
          </p:cNvPr>
          <p:cNvCxnSpPr/>
          <p:nvPr/>
        </p:nvCxnSpPr>
        <p:spPr>
          <a:xfrm>
            <a:off x="763596" y="5013176"/>
            <a:ext cx="6048000" cy="0"/>
          </a:xfrm>
          <a:prstGeom prst="line">
            <a:avLst/>
          </a:prstGeom>
          <a:ln>
            <a:solidFill>
              <a:srgbClr val="135868"/>
            </a:solidFill>
          </a:ln>
        </p:spPr>
        <p:style>
          <a:lnRef idx="1">
            <a:schemeClr val="accent1"/>
          </a:lnRef>
          <a:fillRef idx="0">
            <a:schemeClr val="accent1"/>
          </a:fillRef>
          <a:effectRef idx="0">
            <a:schemeClr val="accent1"/>
          </a:effectRef>
          <a:fontRef idx="minor">
            <a:schemeClr val="tx1"/>
          </a:fontRef>
        </p:style>
      </p:cxnSp>
      <p:sp>
        <p:nvSpPr>
          <p:cNvPr id="9" name="Obdélník 8">
            <a:extLst>
              <a:ext uri="{FF2B5EF4-FFF2-40B4-BE49-F238E27FC236}">
                <a16:creationId xmlns:a16="http://schemas.microsoft.com/office/drawing/2014/main" id="{60DC28FC-FE60-4AC1-B54D-52CA7FB1813F}"/>
              </a:ext>
            </a:extLst>
          </p:cNvPr>
          <p:cNvSpPr/>
          <p:nvPr/>
        </p:nvSpPr>
        <p:spPr>
          <a:xfrm>
            <a:off x="7608167" y="0"/>
            <a:ext cx="4592675" cy="6858000"/>
          </a:xfrm>
          <a:prstGeom prst="rect">
            <a:avLst/>
          </a:prstGeom>
          <a:solidFill>
            <a:srgbClr val="135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graphicFrame>
        <p:nvGraphicFramePr>
          <p:cNvPr id="12" name="Content Placeholder 4">
            <a:extLst>
              <a:ext uri="{FF2B5EF4-FFF2-40B4-BE49-F238E27FC236}">
                <a16:creationId xmlns:a16="http://schemas.microsoft.com/office/drawing/2014/main" id="{D6BEFD27-98D1-4B1B-8238-1F1E886DAA69}"/>
              </a:ext>
            </a:extLst>
          </p:cNvPr>
          <p:cNvGraphicFramePr>
            <a:graphicFrameLocks/>
          </p:cNvGraphicFramePr>
          <p:nvPr>
            <p:extLst>
              <p:ext uri="{D42A27DB-BD31-4B8C-83A1-F6EECF244321}">
                <p14:modId xmlns:p14="http://schemas.microsoft.com/office/powerpoint/2010/main" val="455831112"/>
              </p:ext>
            </p:extLst>
          </p:nvPr>
        </p:nvGraphicFramePr>
        <p:xfrm>
          <a:off x="2681571" y="1777684"/>
          <a:ext cx="4392488" cy="4263506"/>
        </p:xfrm>
        <a:graphic>
          <a:graphicData uri="http://schemas.openxmlformats.org/drawingml/2006/chart">
            <c:chart xmlns:c="http://schemas.openxmlformats.org/drawingml/2006/chart" xmlns:r="http://schemas.openxmlformats.org/officeDocument/2006/relationships" r:id="rId3"/>
          </a:graphicData>
        </a:graphic>
      </p:graphicFrame>
      <p:grpSp>
        <p:nvGrpSpPr>
          <p:cNvPr id="13" name="Group 35">
            <a:extLst>
              <a:ext uri="{FF2B5EF4-FFF2-40B4-BE49-F238E27FC236}">
                <a16:creationId xmlns:a16="http://schemas.microsoft.com/office/drawing/2014/main" id="{471FA883-20F1-4786-831C-676D4F07A066}"/>
              </a:ext>
            </a:extLst>
          </p:cNvPr>
          <p:cNvGrpSpPr>
            <a:grpSpLocks noChangeAspect="1"/>
          </p:cNvGrpSpPr>
          <p:nvPr/>
        </p:nvGrpSpPr>
        <p:grpSpPr bwMode="auto">
          <a:xfrm>
            <a:off x="10956540" y="375621"/>
            <a:ext cx="896933" cy="893139"/>
            <a:chOff x="7115" y="2550"/>
            <a:chExt cx="473" cy="471"/>
          </a:xfrm>
          <a:noFill/>
        </p:grpSpPr>
        <p:sp>
          <p:nvSpPr>
            <p:cNvPr id="14" name="Oval 36">
              <a:extLst>
                <a:ext uri="{FF2B5EF4-FFF2-40B4-BE49-F238E27FC236}">
                  <a16:creationId xmlns:a16="http://schemas.microsoft.com/office/drawing/2014/main" id="{C52D2B2E-2287-44D0-B930-EFB6B606E0BA}"/>
                </a:ext>
              </a:extLst>
            </p:cNvPr>
            <p:cNvSpPr>
              <a:spLocks noChangeArrowheads="1"/>
            </p:cNvSpPr>
            <p:nvPr/>
          </p:nvSpPr>
          <p:spPr bwMode="auto">
            <a:xfrm>
              <a:off x="7115" y="2550"/>
              <a:ext cx="473" cy="471"/>
            </a:xfrm>
            <a:prstGeom prst="ellipse">
              <a:avLst/>
            </a:prstGeom>
            <a:grp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5" name="Line 37">
              <a:extLst>
                <a:ext uri="{FF2B5EF4-FFF2-40B4-BE49-F238E27FC236}">
                  <a16:creationId xmlns:a16="http://schemas.microsoft.com/office/drawing/2014/main" id="{E5D342B8-5B8D-4907-86BC-592C52A63726}"/>
                </a:ext>
              </a:extLst>
            </p:cNvPr>
            <p:cNvSpPr>
              <a:spLocks noChangeShapeType="1"/>
            </p:cNvSpPr>
            <p:nvPr/>
          </p:nvSpPr>
          <p:spPr bwMode="auto">
            <a:xfrm>
              <a:off x="7353" y="2703"/>
              <a:ext cx="0" cy="227"/>
            </a:xfrm>
            <a:prstGeom prst="line">
              <a:avLst/>
            </a:prstGeom>
            <a:grp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6" name="Oval 38">
              <a:extLst>
                <a:ext uri="{FF2B5EF4-FFF2-40B4-BE49-F238E27FC236}">
                  <a16:creationId xmlns:a16="http://schemas.microsoft.com/office/drawing/2014/main" id="{5F3E7BF0-ED02-4A04-B3E5-1C5E08A8315D}"/>
                </a:ext>
              </a:extLst>
            </p:cNvPr>
            <p:cNvSpPr>
              <a:spLocks noChangeArrowheads="1"/>
            </p:cNvSpPr>
            <p:nvPr/>
          </p:nvSpPr>
          <p:spPr bwMode="auto">
            <a:xfrm>
              <a:off x="7331" y="2601"/>
              <a:ext cx="41" cy="40"/>
            </a:xfrm>
            <a:prstGeom prst="ellipse">
              <a:avLst/>
            </a:prstGeom>
            <a:grp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17" name="TextovéPole 16">
            <a:extLst>
              <a:ext uri="{FF2B5EF4-FFF2-40B4-BE49-F238E27FC236}">
                <a16:creationId xmlns:a16="http://schemas.microsoft.com/office/drawing/2014/main" id="{F92AD04F-BE3A-4ACC-AB11-0053DE585F39}"/>
              </a:ext>
            </a:extLst>
          </p:cNvPr>
          <p:cNvSpPr txBox="1"/>
          <p:nvPr/>
        </p:nvSpPr>
        <p:spPr>
          <a:xfrm>
            <a:off x="7857496" y="2083456"/>
            <a:ext cx="3603274" cy="1938992"/>
          </a:xfrm>
          <a:prstGeom prst="rect">
            <a:avLst/>
          </a:prstGeom>
          <a:noFill/>
        </p:spPr>
        <p:txBody>
          <a:bodyPr wrap="square" rtlCol="0">
            <a:spAutoFit/>
          </a:bodyPr>
          <a:lstStyle/>
          <a:p>
            <a:pPr marL="171450" marR="0" lvl="0" indent="-1714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cs-CZ" sz="1200" dirty="0">
                <a:solidFill>
                  <a:srgbClr val="FFFFFF"/>
                </a:solidFill>
                <a:latin typeface="Arial" panose="020B0604020202020204"/>
              </a:rPr>
              <a:t>Muži si častěji spoří na stáří. </a:t>
            </a:r>
          </a:p>
          <a:p>
            <a:pPr marL="171450" marR="0" lvl="0" indent="-1714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cs-CZ" sz="1200" dirty="0">
              <a:solidFill>
                <a:srgbClr val="FFFFFF"/>
              </a:solidFill>
              <a:latin typeface="Arial" panose="020B0604020202020204"/>
            </a:endParaRPr>
          </a:p>
          <a:p>
            <a:pPr marL="171450" marR="0" lvl="0" indent="-1714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cs-CZ" sz="1200" dirty="0">
                <a:solidFill>
                  <a:srgbClr val="FFFFFF"/>
                </a:solidFill>
                <a:latin typeface="Arial" panose="020B0604020202020204"/>
              </a:rPr>
              <a:t>Lidé do 35 častěji spoří na bydlení.</a:t>
            </a:r>
          </a:p>
          <a:p>
            <a:pPr marL="171450" marR="0" lvl="0" indent="-1714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cs-CZ" sz="1200" dirty="0">
              <a:solidFill>
                <a:srgbClr val="FFFFFF"/>
              </a:solidFill>
              <a:latin typeface="Arial" panose="020B0604020202020204"/>
            </a:endParaRPr>
          </a:p>
          <a:p>
            <a:pPr marL="171450" marR="0" lvl="0" indent="-1714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cs-CZ" sz="1200" b="0" i="0" u="none" strike="noStrike" kern="1200" cap="none" spc="0" normalizeH="0" baseline="0" noProof="0" dirty="0">
                <a:ln>
                  <a:noFill/>
                </a:ln>
                <a:solidFill>
                  <a:srgbClr val="FFFFFF"/>
                </a:solidFill>
                <a:effectLst/>
                <a:uLnTx/>
                <a:uFillTx/>
                <a:latin typeface="Arial" panose="020B0604020202020204"/>
                <a:ea typeface="+mn-ea"/>
                <a:cs typeface="+mn-cs"/>
              </a:rPr>
              <a:t>Na vzdělání</a:t>
            </a:r>
            <a:r>
              <a:rPr lang="cs-CZ" sz="1200" dirty="0">
                <a:solidFill>
                  <a:srgbClr val="FFFFFF"/>
                </a:solidFill>
                <a:latin typeface="Arial" panose="020B0604020202020204"/>
              </a:rPr>
              <a:t> si odkládají častěji lidé ve věku 18-26 let.</a:t>
            </a:r>
          </a:p>
          <a:p>
            <a:pPr marL="171450" marR="0" lvl="0" indent="-1714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cs-CZ" sz="1200" b="0" i="0" u="none" strike="noStrike" kern="1200" cap="none" spc="0" normalizeH="0" baseline="0" noProof="0" dirty="0">
              <a:ln>
                <a:noFill/>
              </a:ln>
              <a:solidFill>
                <a:srgbClr val="FFFFFF"/>
              </a:solidFill>
              <a:effectLst/>
              <a:uLnTx/>
              <a:uFillTx/>
              <a:latin typeface="Arial" panose="020B0604020202020204"/>
              <a:ea typeface="+mn-ea"/>
              <a:cs typeface="+mn-cs"/>
            </a:endParaRPr>
          </a:p>
          <a:p>
            <a:pPr marL="171450" marR="0" lvl="0" indent="-1714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cs-CZ" sz="1200" dirty="0">
                <a:solidFill>
                  <a:srgbClr val="FFFFFF"/>
                </a:solidFill>
                <a:latin typeface="Arial" panose="020B0604020202020204"/>
              </a:rPr>
              <a:t>Lidé od 45  let začínají častěji spořit na stáří.</a:t>
            </a:r>
          </a:p>
          <a:p>
            <a:pPr marL="171450" marR="0" lvl="0" indent="-1714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cs-CZ" sz="1200" b="0" i="0" u="none" strike="noStrike" kern="1200" cap="none" spc="0" normalizeH="0" baseline="0" noProof="0" dirty="0">
              <a:ln>
                <a:noFill/>
              </a:ln>
              <a:solidFill>
                <a:srgbClr val="FFFFFF"/>
              </a:solidFill>
              <a:effectLst/>
              <a:uLnTx/>
              <a:uFillTx/>
              <a:latin typeface="Arial" panose="020B0604020202020204"/>
              <a:ea typeface="+mn-ea"/>
              <a:cs typeface="+mn-cs"/>
            </a:endParaRPr>
          </a:p>
          <a:p>
            <a:pPr marL="171450" marR="0" lvl="0" indent="-1714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cs-CZ" sz="1200" dirty="0">
                <a:solidFill>
                  <a:srgbClr val="FFFFFF"/>
                </a:solidFill>
                <a:latin typeface="Arial" panose="020B0604020202020204"/>
              </a:rPr>
              <a:t>Více spoří lidé s vyšším vzděláním</a:t>
            </a:r>
            <a:endParaRPr kumimoji="0" lang="cs-CZ" sz="12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cxnSp>
        <p:nvCxnSpPr>
          <p:cNvPr id="18" name="Přímá spojnice 17">
            <a:extLst>
              <a:ext uri="{FF2B5EF4-FFF2-40B4-BE49-F238E27FC236}">
                <a16:creationId xmlns:a16="http://schemas.microsoft.com/office/drawing/2014/main" id="{67A4C592-1C8E-4FC8-A401-93881B9453DB}"/>
              </a:ext>
            </a:extLst>
          </p:cNvPr>
          <p:cNvCxnSpPr/>
          <p:nvPr/>
        </p:nvCxnSpPr>
        <p:spPr>
          <a:xfrm>
            <a:off x="7774024" y="1772816"/>
            <a:ext cx="4284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extovéPole 3">
            <a:extLst>
              <a:ext uri="{FF2B5EF4-FFF2-40B4-BE49-F238E27FC236}">
                <a16:creationId xmlns:a16="http://schemas.microsoft.com/office/drawing/2014/main" id="{6E999088-A4ED-40B5-8CDD-09F2FE7EDC3C}"/>
              </a:ext>
            </a:extLst>
          </p:cNvPr>
          <p:cNvSpPr txBox="1"/>
          <p:nvPr/>
        </p:nvSpPr>
        <p:spPr>
          <a:xfrm>
            <a:off x="7706357" y="1386844"/>
            <a:ext cx="3568606" cy="338554"/>
          </a:xfrm>
          <a:prstGeom prst="rect">
            <a:avLst/>
          </a:prstGeom>
          <a:noFill/>
        </p:spPr>
        <p:txBody>
          <a:bodyPr wrap="none" rtlCol="0">
            <a:spAutoFit/>
          </a:bodyPr>
          <a:lstStyle/>
          <a:p>
            <a:r>
              <a:rPr lang="cs-CZ" sz="1600" dirty="0">
                <a:solidFill>
                  <a:schemeClr val="bg1"/>
                </a:solidFill>
              </a:rPr>
              <a:t>Sociodemografické rozdíly v populaci</a:t>
            </a:r>
            <a:endParaRPr lang="en-GB" sz="1600" dirty="0">
              <a:solidFill>
                <a:schemeClr val="bg1"/>
              </a:solidFill>
            </a:endParaRPr>
          </a:p>
        </p:txBody>
      </p:sp>
    </p:spTree>
    <p:extLst>
      <p:ext uri="{BB962C8B-B14F-4D97-AF65-F5344CB8AC3E}">
        <p14:creationId xmlns:p14="http://schemas.microsoft.com/office/powerpoint/2010/main" val="33358514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Zástupný text 3">
            <a:extLst>
              <a:ext uri="{FF2B5EF4-FFF2-40B4-BE49-F238E27FC236}">
                <a16:creationId xmlns:a16="http://schemas.microsoft.com/office/drawing/2014/main" id="{B52E979F-91B2-4E4B-97E7-8AFC6370349D}"/>
              </a:ext>
            </a:extLst>
          </p:cNvPr>
          <p:cNvSpPr txBox="1">
            <a:spLocks/>
          </p:cNvSpPr>
          <p:nvPr/>
        </p:nvSpPr>
        <p:spPr>
          <a:xfrm>
            <a:off x="516366" y="6466211"/>
            <a:ext cx="10586475" cy="276999"/>
          </a:xfrm>
          <a:prstGeom prst="rect">
            <a:avLst/>
          </a:prstGeom>
        </p:spPr>
        <p:txBody>
          <a:bodyPr wrap="square" lIns="0" tIns="0" rIns="0" bIns="0" anchor="t" anchorCtr="0">
            <a:spAutoFit/>
          </a:bodyPr>
          <a:lstStyle>
            <a:lvl1pPr marL="0" indent="0" algn="l" defTabSz="914400" rtl="0" eaLnBrk="1" latinLnBrk="0" hangingPunct="1">
              <a:lnSpc>
                <a:spcPct val="100000"/>
              </a:lnSpc>
              <a:spcBef>
                <a:spcPts val="0"/>
              </a:spcBef>
              <a:buFont typeface="Arial" panose="020B0604020202020204" pitchFamily="34" charset="0"/>
              <a:buNone/>
              <a:defRPr sz="1000" i="1" kern="1200">
                <a:solidFill>
                  <a:schemeClr val="bg1">
                    <a:lumMod val="50000"/>
                  </a:schemeClr>
                </a:solidFill>
                <a:latin typeface="Arial" panose="020B0604020202020204" pitchFamily="34" charset="0"/>
                <a:ea typeface="+mn-ea"/>
                <a:cs typeface="Arial" pitchFamily="34" charset="0"/>
              </a:defRPr>
            </a:lvl1pPr>
            <a:lvl2pPr marL="457189" indent="0" algn="l" defTabSz="914400" rtl="0" eaLnBrk="1" latinLnBrk="0" hangingPunct="1">
              <a:lnSpc>
                <a:spcPct val="90000"/>
              </a:lnSpc>
              <a:spcBef>
                <a:spcPts val="500"/>
              </a:spcBef>
              <a:buFont typeface="Arial" panose="020B0604020202020204" pitchFamily="34" charset="0"/>
              <a:buNone/>
              <a:defRPr sz="1200" i="1" kern="1200">
                <a:solidFill>
                  <a:schemeClr val="bg1">
                    <a:lumMod val="6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i="1" kern="1200">
                <a:solidFill>
                  <a:schemeClr val="bg1">
                    <a:lumMod val="6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i="1" kern="1200">
                <a:solidFill>
                  <a:schemeClr val="bg1">
                    <a:lumMod val="6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i="1" kern="1200">
                <a:solidFill>
                  <a:schemeClr val="bg1">
                    <a:lumMod val="6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cs-CZ" sz="900" b="1" i="1"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itchFamily="34" charset="0"/>
              </a:rPr>
              <a:t>Báze: </a:t>
            </a:r>
            <a:r>
              <a:rPr kumimoji="0" lang="cs-CZ" sz="900" b="0" i="1"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itchFamily="34" charset="0"/>
              </a:rPr>
              <a:t>n=1013</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cs-CZ" sz="900" b="1" i="1"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itchFamily="34" charset="0"/>
              </a:rPr>
              <a:t>Otázka </a:t>
            </a:r>
            <a:r>
              <a:rPr kumimoji="0" lang="cs-CZ" sz="900" b="0" i="1"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itchFamily="34" charset="0"/>
              </a:rPr>
              <a:t>FG8a. Co z následujícího jste již udělal/a pro dosažení Vašeho finančního cíle?</a:t>
            </a:r>
            <a:endParaRPr kumimoji="0" lang="cs-CZ" sz="1000" b="0" i="1"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itchFamily="34" charset="0"/>
            </a:endParaRPr>
          </a:p>
        </p:txBody>
      </p:sp>
      <p:graphicFrame>
        <p:nvGraphicFramePr>
          <p:cNvPr id="6" name="Graf 5">
            <a:extLst>
              <a:ext uri="{FF2B5EF4-FFF2-40B4-BE49-F238E27FC236}">
                <a16:creationId xmlns:a16="http://schemas.microsoft.com/office/drawing/2014/main" id="{67A27CB6-5C01-4A66-893C-95218A980D62}"/>
              </a:ext>
            </a:extLst>
          </p:cNvPr>
          <p:cNvGraphicFramePr/>
          <p:nvPr>
            <p:extLst>
              <p:ext uri="{D42A27DB-BD31-4B8C-83A1-F6EECF244321}">
                <p14:modId xmlns:p14="http://schemas.microsoft.com/office/powerpoint/2010/main" val="3676192456"/>
              </p:ext>
            </p:extLst>
          </p:nvPr>
        </p:nvGraphicFramePr>
        <p:xfrm>
          <a:off x="516366" y="1746402"/>
          <a:ext cx="6469274" cy="3600301"/>
        </p:xfrm>
        <a:graphic>
          <a:graphicData uri="http://schemas.openxmlformats.org/drawingml/2006/chart">
            <c:chart xmlns:c="http://schemas.openxmlformats.org/drawingml/2006/chart" xmlns:r="http://schemas.openxmlformats.org/officeDocument/2006/relationships" r:id="rId3"/>
          </a:graphicData>
        </a:graphic>
      </p:graphicFrame>
      <p:sp>
        <p:nvSpPr>
          <p:cNvPr id="7" name="Obdélník 6">
            <a:extLst>
              <a:ext uri="{FF2B5EF4-FFF2-40B4-BE49-F238E27FC236}">
                <a16:creationId xmlns:a16="http://schemas.microsoft.com/office/drawing/2014/main" id="{1092D419-9FD4-4ACD-B646-C4716106642F}"/>
              </a:ext>
            </a:extLst>
          </p:cNvPr>
          <p:cNvSpPr/>
          <p:nvPr/>
        </p:nvSpPr>
        <p:spPr>
          <a:xfrm>
            <a:off x="7610177" y="0"/>
            <a:ext cx="4592675" cy="6858000"/>
          </a:xfrm>
          <a:prstGeom prst="rect">
            <a:avLst/>
          </a:prstGeom>
          <a:solidFill>
            <a:srgbClr val="135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21" name="Zástupný text 4">
            <a:extLst>
              <a:ext uri="{FF2B5EF4-FFF2-40B4-BE49-F238E27FC236}">
                <a16:creationId xmlns:a16="http://schemas.microsoft.com/office/drawing/2014/main" id="{47B1A00B-E394-45EF-A2A5-713A245F78D9}"/>
              </a:ext>
            </a:extLst>
          </p:cNvPr>
          <p:cNvSpPr txBox="1">
            <a:spLocks/>
          </p:cNvSpPr>
          <p:nvPr/>
        </p:nvSpPr>
        <p:spPr>
          <a:xfrm>
            <a:off x="433898" y="626375"/>
            <a:ext cx="6634210" cy="642385"/>
          </a:xfrm>
          <a:prstGeom prst="rect">
            <a:avLst/>
          </a:prstGeom>
        </p:spPr>
        <p:txBody>
          <a:bodyPr vert="horz" lIns="90000" tIns="46800" rIns="90000" bIns="46800" rtlCol="0" anchor="t" anchorCtr="0">
            <a:noAutofit/>
          </a:bodyPr>
          <a:lstStyle>
            <a:lvl1pPr marL="0" marR="0" indent="-232828" algn="l" defTabSz="1219140" rtl="0" eaLnBrk="1" fontAlgn="auto" latinLnBrk="0" hangingPunct="1">
              <a:lnSpc>
                <a:spcPct val="100000"/>
              </a:lnSpc>
              <a:spcBef>
                <a:spcPct val="20000"/>
              </a:spcBef>
              <a:spcAft>
                <a:spcPts val="0"/>
              </a:spcAft>
              <a:buClrTx/>
              <a:buSzTx/>
              <a:buFont typeface="Arial" pitchFamily="34" charset="0"/>
              <a:buNone/>
              <a:tabLst/>
              <a:defRPr lang="cs-CZ" sz="1600" b="1" kern="1200" dirty="0" smtClean="0">
                <a:solidFill>
                  <a:schemeClr val="bg2"/>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cs-CZ"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cs-CZ" sz="20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cs-CZ"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cs-CZ" sz="24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232828" algn="l" defTabSz="1219140" rtl="0" eaLnBrk="1" fontAlgn="auto" latinLnBrk="0" hangingPunct="1">
              <a:lnSpc>
                <a:spcPct val="100000"/>
              </a:lnSpc>
              <a:spcBef>
                <a:spcPct val="20000"/>
              </a:spcBef>
              <a:spcAft>
                <a:spcPts val="0"/>
              </a:spcAft>
              <a:buClrTx/>
              <a:buSzTx/>
              <a:buFont typeface="Arial" pitchFamily="34" charset="0"/>
              <a:buNone/>
              <a:tabLst/>
              <a:defRPr/>
            </a:pPr>
            <a:r>
              <a:rPr kumimoji="0" lang="cs-CZ" sz="2400" b="1" i="0" u="none" strike="noStrike" kern="1200" cap="none" spc="0" normalizeH="0" baseline="0" noProof="0" dirty="0">
                <a:ln>
                  <a:noFill/>
                </a:ln>
                <a:solidFill>
                  <a:srgbClr val="135868"/>
                </a:solidFill>
                <a:effectLst/>
                <a:uLnTx/>
                <a:uFillTx/>
                <a:latin typeface="Arial Black" panose="020B0A04020102020204" pitchFamily="34" charset="0"/>
                <a:ea typeface="+mn-ea"/>
                <a:cs typeface="+mn-cs"/>
              </a:rPr>
              <a:t>POLOVINA ČECHŮ V MINULOSTI SNÍŽILA VÝDAJE, </a:t>
            </a:r>
            <a:r>
              <a:rPr lang="cs-CZ" sz="2400" dirty="0">
                <a:solidFill>
                  <a:srgbClr val="135868"/>
                </a:solidFill>
                <a:latin typeface="Arial Black" panose="020B0A04020102020204" pitchFamily="34" charset="0"/>
              </a:rPr>
              <a:t>K</a:t>
            </a:r>
            <a:r>
              <a:rPr kumimoji="0" lang="cs-CZ" sz="2400" b="1" i="0" u="none" strike="noStrike" kern="1200" cap="none" spc="0" normalizeH="0" baseline="0" noProof="0" dirty="0">
                <a:ln>
                  <a:noFill/>
                </a:ln>
                <a:solidFill>
                  <a:srgbClr val="135868"/>
                </a:solidFill>
                <a:effectLst/>
                <a:uLnTx/>
                <a:uFillTx/>
                <a:latin typeface="Arial Black" panose="020B0A04020102020204" pitchFamily="34" charset="0"/>
                <a:ea typeface="+mn-ea"/>
                <a:cs typeface="+mn-cs"/>
              </a:rPr>
              <a:t> DOSAŽENÍ FINANČNÍHO CÍLE</a:t>
            </a:r>
            <a:endParaRPr kumimoji="0" lang="cs-CZ" sz="1800" b="1" i="0" u="none" strike="noStrike" kern="1200" cap="all" spc="0" normalizeH="0" baseline="0" noProof="0" dirty="0">
              <a:ln>
                <a:noFill/>
              </a:ln>
              <a:solidFill>
                <a:srgbClr val="135868"/>
              </a:solidFill>
              <a:effectLst/>
              <a:uLnTx/>
              <a:uFillTx/>
              <a:latin typeface="Arial Black" panose="020B0A04020102020204" pitchFamily="34" charset="0"/>
              <a:ea typeface="+mn-ea"/>
              <a:cs typeface="Arial" panose="020B0604020202020204" pitchFamily="34" charset="0"/>
            </a:endParaRPr>
          </a:p>
        </p:txBody>
      </p:sp>
      <p:grpSp>
        <p:nvGrpSpPr>
          <p:cNvPr id="14" name="Group 35">
            <a:extLst>
              <a:ext uri="{FF2B5EF4-FFF2-40B4-BE49-F238E27FC236}">
                <a16:creationId xmlns:a16="http://schemas.microsoft.com/office/drawing/2014/main" id="{EEBAE95C-5907-4A0D-9DD3-DFDE3B3E0FA7}"/>
              </a:ext>
            </a:extLst>
          </p:cNvPr>
          <p:cNvGrpSpPr>
            <a:grpSpLocks noChangeAspect="1"/>
          </p:cNvGrpSpPr>
          <p:nvPr/>
        </p:nvGrpSpPr>
        <p:grpSpPr bwMode="auto">
          <a:xfrm>
            <a:off x="10956540" y="375621"/>
            <a:ext cx="896933" cy="893139"/>
            <a:chOff x="7115" y="2550"/>
            <a:chExt cx="473" cy="471"/>
          </a:xfrm>
          <a:noFill/>
        </p:grpSpPr>
        <p:sp>
          <p:nvSpPr>
            <p:cNvPr id="15" name="Oval 36">
              <a:extLst>
                <a:ext uri="{FF2B5EF4-FFF2-40B4-BE49-F238E27FC236}">
                  <a16:creationId xmlns:a16="http://schemas.microsoft.com/office/drawing/2014/main" id="{E1FB5D42-2A1C-4E8D-9EF3-171702617450}"/>
                </a:ext>
              </a:extLst>
            </p:cNvPr>
            <p:cNvSpPr>
              <a:spLocks noChangeArrowheads="1"/>
            </p:cNvSpPr>
            <p:nvPr/>
          </p:nvSpPr>
          <p:spPr bwMode="auto">
            <a:xfrm>
              <a:off x="7115" y="2550"/>
              <a:ext cx="473" cy="471"/>
            </a:xfrm>
            <a:prstGeom prst="ellipse">
              <a:avLst/>
            </a:prstGeom>
            <a:grp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6" name="Line 37">
              <a:extLst>
                <a:ext uri="{FF2B5EF4-FFF2-40B4-BE49-F238E27FC236}">
                  <a16:creationId xmlns:a16="http://schemas.microsoft.com/office/drawing/2014/main" id="{C26DE29C-C34F-46AB-B21C-9B03F5459FED}"/>
                </a:ext>
              </a:extLst>
            </p:cNvPr>
            <p:cNvSpPr>
              <a:spLocks noChangeShapeType="1"/>
            </p:cNvSpPr>
            <p:nvPr/>
          </p:nvSpPr>
          <p:spPr bwMode="auto">
            <a:xfrm>
              <a:off x="7353" y="2703"/>
              <a:ext cx="0" cy="227"/>
            </a:xfrm>
            <a:prstGeom prst="line">
              <a:avLst/>
            </a:prstGeom>
            <a:grp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7" name="Oval 38">
              <a:extLst>
                <a:ext uri="{FF2B5EF4-FFF2-40B4-BE49-F238E27FC236}">
                  <a16:creationId xmlns:a16="http://schemas.microsoft.com/office/drawing/2014/main" id="{16421C29-33E7-4430-A061-47C42617AACC}"/>
                </a:ext>
              </a:extLst>
            </p:cNvPr>
            <p:cNvSpPr>
              <a:spLocks noChangeArrowheads="1"/>
            </p:cNvSpPr>
            <p:nvPr/>
          </p:nvSpPr>
          <p:spPr bwMode="auto">
            <a:xfrm>
              <a:off x="7331" y="2601"/>
              <a:ext cx="41" cy="40"/>
            </a:xfrm>
            <a:prstGeom prst="ellipse">
              <a:avLst/>
            </a:prstGeom>
            <a:grp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19" name="TextovéPole 18">
            <a:extLst>
              <a:ext uri="{FF2B5EF4-FFF2-40B4-BE49-F238E27FC236}">
                <a16:creationId xmlns:a16="http://schemas.microsoft.com/office/drawing/2014/main" id="{728FC3F9-BF0F-460F-9513-2B71598747EE}"/>
              </a:ext>
            </a:extLst>
          </p:cNvPr>
          <p:cNvSpPr txBox="1"/>
          <p:nvPr/>
        </p:nvSpPr>
        <p:spPr>
          <a:xfrm>
            <a:off x="7857496" y="2083456"/>
            <a:ext cx="3603274" cy="1384995"/>
          </a:xfrm>
          <a:prstGeom prst="rect">
            <a:avLst/>
          </a:prstGeom>
          <a:noFill/>
        </p:spPr>
        <p:txBody>
          <a:bodyPr wrap="square" rtlCol="0">
            <a:spAutoFit/>
          </a:bodyPr>
          <a:lstStyle/>
          <a:p>
            <a:pPr marL="171450" marR="0" lvl="0" indent="-1714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cs-CZ" sz="1200" b="0" i="0" u="none" strike="noStrike" kern="1200" cap="none" spc="0" normalizeH="0" baseline="0" noProof="0" dirty="0">
                <a:ln>
                  <a:noFill/>
                </a:ln>
                <a:solidFill>
                  <a:srgbClr val="FFFFFF"/>
                </a:solidFill>
                <a:effectLst/>
                <a:uLnTx/>
                <a:uFillTx/>
                <a:latin typeface="Arial" panose="020B0604020202020204"/>
                <a:ea typeface="+mn-ea"/>
                <a:cs typeface="+mn-cs"/>
              </a:rPr>
              <a:t>Častěji spoří a investují lidé se středním a univerzitním vzděláním. </a:t>
            </a:r>
          </a:p>
          <a:p>
            <a:pPr marL="171450" marR="0" lvl="0" indent="-1714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cs-CZ" sz="1200" b="0" i="0" u="none" strike="noStrike" kern="1200" cap="none" spc="0" normalizeH="0" baseline="0" noProof="0" dirty="0">
              <a:ln>
                <a:noFill/>
              </a:ln>
              <a:solidFill>
                <a:srgbClr val="FFFFFF"/>
              </a:solidFill>
              <a:effectLst/>
              <a:uLnTx/>
              <a:uFillTx/>
              <a:latin typeface="Arial" panose="020B0604020202020204"/>
              <a:ea typeface="+mn-ea"/>
              <a:cs typeface="+mn-cs"/>
            </a:endParaRPr>
          </a:p>
          <a:p>
            <a:pPr marL="171450" marR="0" lvl="0" indent="-1714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cs-CZ" sz="1200" b="0" i="0" u="none" strike="noStrike" kern="1200" cap="none" spc="0" normalizeH="0" baseline="0" noProof="0" dirty="0">
                <a:ln>
                  <a:noFill/>
                </a:ln>
                <a:solidFill>
                  <a:srgbClr val="FFFFFF"/>
                </a:solidFill>
                <a:effectLst/>
                <a:uLnTx/>
                <a:uFillTx/>
                <a:latin typeface="Arial" panose="020B0604020202020204"/>
                <a:ea typeface="+mn-ea"/>
                <a:cs typeface="+mn-cs"/>
              </a:rPr>
              <a:t>Muži častěji spoří či investují.</a:t>
            </a:r>
          </a:p>
          <a:p>
            <a:pPr marL="171450" marR="0" lvl="0" indent="-1714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cs-CZ" sz="1200" b="0" i="0" u="none" strike="noStrike" kern="1200" cap="none" spc="0" normalizeH="0" baseline="0" noProof="0" dirty="0">
              <a:ln>
                <a:noFill/>
              </a:ln>
              <a:solidFill>
                <a:srgbClr val="FFFFFF"/>
              </a:solidFill>
              <a:effectLst/>
              <a:uLnTx/>
              <a:uFillTx/>
              <a:latin typeface="Arial" panose="020B0604020202020204"/>
              <a:ea typeface="+mn-ea"/>
              <a:cs typeface="+mn-cs"/>
            </a:endParaRPr>
          </a:p>
          <a:p>
            <a:pPr marL="171450" marR="0" lvl="0" indent="-1714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cs-CZ" sz="1200" b="0" i="0" u="none" strike="noStrike" kern="1200" cap="none" spc="0" normalizeH="0" baseline="0" noProof="0" dirty="0">
                <a:ln>
                  <a:noFill/>
                </a:ln>
                <a:solidFill>
                  <a:srgbClr val="FFFFFF"/>
                </a:solidFill>
                <a:effectLst/>
                <a:uLnTx/>
                <a:uFillTx/>
                <a:latin typeface="Arial" panose="020B0604020202020204"/>
                <a:ea typeface="+mn-ea"/>
                <a:cs typeface="+mn-cs"/>
              </a:rPr>
              <a:t>Svobodní lidé si častěji hledají nový zdroj příjmů.</a:t>
            </a:r>
          </a:p>
        </p:txBody>
      </p:sp>
      <p:cxnSp>
        <p:nvCxnSpPr>
          <p:cNvPr id="20" name="Přímá spojnice 19">
            <a:extLst>
              <a:ext uri="{FF2B5EF4-FFF2-40B4-BE49-F238E27FC236}">
                <a16:creationId xmlns:a16="http://schemas.microsoft.com/office/drawing/2014/main" id="{36BA6DA6-DD35-452D-BBC2-9F9C447B9B63}"/>
              </a:ext>
            </a:extLst>
          </p:cNvPr>
          <p:cNvCxnSpPr/>
          <p:nvPr/>
        </p:nvCxnSpPr>
        <p:spPr>
          <a:xfrm>
            <a:off x="7774024" y="1772816"/>
            <a:ext cx="4284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TextovéPole 21">
            <a:extLst>
              <a:ext uri="{FF2B5EF4-FFF2-40B4-BE49-F238E27FC236}">
                <a16:creationId xmlns:a16="http://schemas.microsoft.com/office/drawing/2014/main" id="{A4A2CAF4-B620-4B49-ADB3-4276E9D2A607}"/>
              </a:ext>
            </a:extLst>
          </p:cNvPr>
          <p:cNvSpPr txBox="1"/>
          <p:nvPr/>
        </p:nvSpPr>
        <p:spPr>
          <a:xfrm>
            <a:off x="7706357" y="1386844"/>
            <a:ext cx="3568606" cy="338554"/>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cs-CZ" sz="1600" b="0" i="0" u="none" strike="noStrike" kern="1200" cap="none" spc="0" normalizeH="0" baseline="0" noProof="0" dirty="0">
                <a:ln>
                  <a:noFill/>
                </a:ln>
                <a:solidFill>
                  <a:srgbClr val="FFFFFF"/>
                </a:solidFill>
                <a:effectLst/>
                <a:uLnTx/>
                <a:uFillTx/>
                <a:latin typeface="Arial" panose="020B0604020202020204"/>
                <a:ea typeface="+mn-ea"/>
                <a:cs typeface="+mn-cs"/>
              </a:rPr>
              <a:t>Sociodemografické rozdíly v populaci</a:t>
            </a:r>
            <a:endParaRPr kumimoji="0" lang="en-GB" sz="16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graphicFrame>
        <p:nvGraphicFramePr>
          <p:cNvPr id="4" name="Tabulka 3">
            <a:extLst>
              <a:ext uri="{FF2B5EF4-FFF2-40B4-BE49-F238E27FC236}">
                <a16:creationId xmlns:a16="http://schemas.microsoft.com/office/drawing/2014/main" id="{156C9824-692E-00F4-836E-C55901C647D4}"/>
              </a:ext>
            </a:extLst>
          </p:cNvPr>
          <p:cNvGraphicFramePr>
            <a:graphicFrameLocks noGrp="1"/>
          </p:cNvGraphicFramePr>
          <p:nvPr>
            <p:extLst>
              <p:ext uri="{D42A27DB-BD31-4B8C-83A1-F6EECF244321}">
                <p14:modId xmlns:p14="http://schemas.microsoft.com/office/powerpoint/2010/main" val="2396913988"/>
              </p:ext>
            </p:extLst>
          </p:nvPr>
        </p:nvGraphicFramePr>
        <p:xfrm>
          <a:off x="516364" y="5211638"/>
          <a:ext cx="6469274" cy="466971"/>
        </p:xfrm>
        <a:graphic>
          <a:graphicData uri="http://schemas.openxmlformats.org/drawingml/2006/table">
            <a:tbl>
              <a:tblPr>
                <a:tableStyleId>{5C22544A-7EE6-4342-B048-85BDC9FD1C3A}</a:tableStyleId>
              </a:tblPr>
              <a:tblGrid>
                <a:gridCol w="924182">
                  <a:extLst>
                    <a:ext uri="{9D8B030D-6E8A-4147-A177-3AD203B41FA5}">
                      <a16:colId xmlns:a16="http://schemas.microsoft.com/office/drawing/2014/main" val="2730460602"/>
                    </a:ext>
                  </a:extLst>
                </a:gridCol>
                <a:gridCol w="924182">
                  <a:extLst>
                    <a:ext uri="{9D8B030D-6E8A-4147-A177-3AD203B41FA5}">
                      <a16:colId xmlns:a16="http://schemas.microsoft.com/office/drawing/2014/main" val="606236715"/>
                    </a:ext>
                  </a:extLst>
                </a:gridCol>
                <a:gridCol w="924182">
                  <a:extLst>
                    <a:ext uri="{9D8B030D-6E8A-4147-A177-3AD203B41FA5}">
                      <a16:colId xmlns:a16="http://schemas.microsoft.com/office/drawing/2014/main" val="158508571"/>
                    </a:ext>
                  </a:extLst>
                </a:gridCol>
                <a:gridCol w="924182">
                  <a:extLst>
                    <a:ext uri="{9D8B030D-6E8A-4147-A177-3AD203B41FA5}">
                      <a16:colId xmlns:a16="http://schemas.microsoft.com/office/drawing/2014/main" val="2391693385"/>
                    </a:ext>
                  </a:extLst>
                </a:gridCol>
                <a:gridCol w="924182">
                  <a:extLst>
                    <a:ext uri="{9D8B030D-6E8A-4147-A177-3AD203B41FA5}">
                      <a16:colId xmlns:a16="http://schemas.microsoft.com/office/drawing/2014/main" val="2361320408"/>
                    </a:ext>
                  </a:extLst>
                </a:gridCol>
                <a:gridCol w="924182">
                  <a:extLst>
                    <a:ext uri="{9D8B030D-6E8A-4147-A177-3AD203B41FA5}">
                      <a16:colId xmlns:a16="http://schemas.microsoft.com/office/drawing/2014/main" val="3350723881"/>
                    </a:ext>
                  </a:extLst>
                </a:gridCol>
                <a:gridCol w="924182">
                  <a:extLst>
                    <a:ext uri="{9D8B030D-6E8A-4147-A177-3AD203B41FA5}">
                      <a16:colId xmlns:a16="http://schemas.microsoft.com/office/drawing/2014/main" val="999688466"/>
                    </a:ext>
                  </a:extLst>
                </a:gridCol>
              </a:tblGrid>
              <a:tr h="466971">
                <a:tc>
                  <a:txBody>
                    <a:bodyPr/>
                    <a:lstStyle/>
                    <a:p>
                      <a:pPr algn="ctr" fontAlgn="b"/>
                      <a:r>
                        <a:rPr lang="cs-CZ" sz="1200" b="1" i="0" u="none" strike="noStrike" kern="1200" dirty="0">
                          <a:solidFill>
                            <a:srgbClr val="7F7F7F"/>
                          </a:solidFill>
                          <a:effectLst/>
                          <a:latin typeface="+mn-lt"/>
                          <a:ea typeface="+mn-ea"/>
                          <a:cs typeface="+mn-cs"/>
                        </a:rPr>
                        <a:t>40 %</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cs-CZ" sz="1200" b="1" i="0" u="none" strike="noStrike" kern="1200" dirty="0">
                          <a:solidFill>
                            <a:srgbClr val="7F7F7F"/>
                          </a:solidFill>
                          <a:effectLst/>
                          <a:latin typeface="+mn-lt"/>
                          <a:ea typeface="+mn-ea"/>
                          <a:cs typeface="+mn-cs"/>
                        </a:rPr>
                        <a:t>48 %</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cs-CZ" sz="1200" b="1" i="0" u="none" strike="noStrike" kern="1200" dirty="0">
                          <a:solidFill>
                            <a:srgbClr val="7F7F7F"/>
                          </a:solidFill>
                          <a:effectLst/>
                          <a:latin typeface="+mn-lt"/>
                          <a:ea typeface="+mn-ea"/>
                          <a:cs typeface="+mn-cs"/>
                        </a:rPr>
                        <a:t>21 %</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cs-CZ" sz="1200" b="1" i="0" u="none" strike="noStrike" kern="1200" dirty="0">
                          <a:solidFill>
                            <a:srgbClr val="7F7F7F"/>
                          </a:solidFill>
                          <a:effectLst/>
                          <a:latin typeface="+mn-lt"/>
                          <a:ea typeface="+mn-ea"/>
                          <a:cs typeface="+mn-cs"/>
                        </a:rPr>
                        <a:t>13 %</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cs-CZ" sz="1200" b="1" i="0" u="none" strike="noStrike" kern="1200" dirty="0">
                          <a:solidFill>
                            <a:srgbClr val="7F7F7F"/>
                          </a:solidFill>
                          <a:effectLst/>
                          <a:latin typeface="+mn-lt"/>
                          <a:ea typeface="+mn-ea"/>
                          <a:cs typeface="+mn-cs"/>
                        </a:rPr>
                        <a:t>5 %</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cs-CZ" sz="1200" b="1" i="0" u="none" strike="noStrike" kern="1200" dirty="0">
                          <a:solidFill>
                            <a:srgbClr val="7F7F7F"/>
                          </a:solidFill>
                          <a:effectLst/>
                          <a:latin typeface="+mn-lt"/>
                          <a:ea typeface="+mn-ea"/>
                          <a:cs typeface="+mn-cs"/>
                        </a:rPr>
                        <a:t>2 %</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cs-CZ" sz="1200" b="1" i="0" u="none" strike="noStrike" kern="1200" dirty="0">
                          <a:solidFill>
                            <a:srgbClr val="7F7F7F"/>
                          </a:solidFill>
                          <a:effectLst/>
                          <a:latin typeface="+mn-lt"/>
                          <a:ea typeface="+mn-ea"/>
                          <a:cs typeface="+mn-cs"/>
                        </a:rPr>
                        <a:t>12 %</a:t>
                      </a:r>
                    </a:p>
                  </a:txBody>
                  <a:tcPr marL="9525" marR="9525" marT="9525"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18151127"/>
                  </a:ext>
                </a:extLst>
              </a:tr>
            </a:tbl>
          </a:graphicData>
        </a:graphic>
      </p:graphicFrame>
      <p:sp>
        <p:nvSpPr>
          <p:cNvPr id="5" name="TextovéPole 4">
            <a:extLst>
              <a:ext uri="{FF2B5EF4-FFF2-40B4-BE49-F238E27FC236}">
                <a16:creationId xmlns:a16="http://schemas.microsoft.com/office/drawing/2014/main" id="{6D59EE51-43BC-50A0-EFB8-868E333D3D5E}"/>
              </a:ext>
            </a:extLst>
          </p:cNvPr>
          <p:cNvSpPr txBox="1"/>
          <p:nvPr/>
        </p:nvSpPr>
        <p:spPr>
          <a:xfrm flipH="1">
            <a:off x="516364" y="4788151"/>
            <a:ext cx="6469274" cy="369332"/>
          </a:xfrm>
          <a:prstGeom prst="rect">
            <a:avLst/>
          </a:prstGeom>
          <a:noFill/>
        </p:spPr>
        <p:txBody>
          <a:bodyPr wrap="square" rtlCol="0">
            <a:spAutoFit/>
          </a:bodyPr>
          <a:lstStyle/>
          <a:p>
            <a:pPr algn="ctr"/>
            <a:r>
              <a:rPr lang="cs-CZ" sz="1800" b="1" dirty="0">
                <a:solidFill>
                  <a:srgbClr val="7F7F7F"/>
                </a:solidFill>
              </a:rPr>
              <a:t>2022</a:t>
            </a:r>
            <a:endParaRPr lang="en-US" sz="1800" b="1" dirty="0">
              <a:solidFill>
                <a:srgbClr val="7F7F7F"/>
              </a:solidFill>
            </a:endParaRPr>
          </a:p>
        </p:txBody>
      </p:sp>
    </p:spTree>
    <p:extLst>
      <p:ext uri="{BB962C8B-B14F-4D97-AF65-F5344CB8AC3E}">
        <p14:creationId xmlns:p14="http://schemas.microsoft.com/office/powerpoint/2010/main" val="7081951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Zástupný text 3">
            <a:extLst>
              <a:ext uri="{FF2B5EF4-FFF2-40B4-BE49-F238E27FC236}">
                <a16:creationId xmlns:a16="http://schemas.microsoft.com/office/drawing/2014/main" id="{B52E979F-91B2-4E4B-97E7-8AFC6370349D}"/>
              </a:ext>
            </a:extLst>
          </p:cNvPr>
          <p:cNvSpPr txBox="1">
            <a:spLocks/>
          </p:cNvSpPr>
          <p:nvPr/>
        </p:nvSpPr>
        <p:spPr>
          <a:xfrm>
            <a:off x="479376" y="6439944"/>
            <a:ext cx="10586475" cy="276999"/>
          </a:xfrm>
          <a:prstGeom prst="rect">
            <a:avLst/>
          </a:prstGeom>
        </p:spPr>
        <p:txBody>
          <a:bodyPr wrap="square" lIns="0" tIns="0" rIns="0" bIns="0" anchor="t" anchorCtr="0">
            <a:spAutoFit/>
          </a:bodyPr>
          <a:lstStyle>
            <a:lvl1pPr marL="0" indent="0" algn="l" defTabSz="914400" rtl="0" eaLnBrk="1" latinLnBrk="0" hangingPunct="1">
              <a:lnSpc>
                <a:spcPct val="100000"/>
              </a:lnSpc>
              <a:spcBef>
                <a:spcPts val="0"/>
              </a:spcBef>
              <a:buFont typeface="Arial" panose="020B0604020202020204" pitchFamily="34" charset="0"/>
              <a:buNone/>
              <a:defRPr sz="1000" i="1" kern="1200">
                <a:solidFill>
                  <a:schemeClr val="bg1">
                    <a:lumMod val="50000"/>
                  </a:schemeClr>
                </a:solidFill>
                <a:latin typeface="Arial" panose="020B0604020202020204" pitchFamily="34" charset="0"/>
                <a:ea typeface="+mn-ea"/>
                <a:cs typeface="Arial" pitchFamily="34" charset="0"/>
              </a:defRPr>
            </a:lvl1pPr>
            <a:lvl2pPr marL="457189" indent="0" algn="l" defTabSz="914400" rtl="0" eaLnBrk="1" latinLnBrk="0" hangingPunct="1">
              <a:lnSpc>
                <a:spcPct val="90000"/>
              </a:lnSpc>
              <a:spcBef>
                <a:spcPts val="500"/>
              </a:spcBef>
              <a:buFont typeface="Arial" panose="020B0604020202020204" pitchFamily="34" charset="0"/>
              <a:buNone/>
              <a:defRPr sz="1200" i="1" kern="1200">
                <a:solidFill>
                  <a:schemeClr val="bg1">
                    <a:lumMod val="6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i="1" kern="1200">
                <a:solidFill>
                  <a:schemeClr val="bg1">
                    <a:lumMod val="6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i="1" kern="1200">
                <a:solidFill>
                  <a:schemeClr val="bg1">
                    <a:lumMod val="6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i="1" kern="1200">
                <a:solidFill>
                  <a:schemeClr val="bg1">
                    <a:lumMod val="6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kumimoji="0" lang="cs-CZ" sz="900" b="1" i="1"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itchFamily="34" charset="0"/>
              </a:rPr>
              <a:t>Báze: </a:t>
            </a:r>
            <a:r>
              <a:rPr lang="cs-CZ" sz="900" dirty="0">
                <a:solidFill>
                  <a:srgbClr val="FFFFFF">
                    <a:lumMod val="50000"/>
                  </a:srgbClr>
                </a:solidFill>
              </a:rPr>
              <a:t>n=379 (lidé ve věku od 18 do 65 let, kteří si spoří na stáří), 5 % uvedlo, že neví.</a:t>
            </a:r>
          </a:p>
          <a:p>
            <a:pPr>
              <a:defRPr/>
            </a:pPr>
            <a:r>
              <a:rPr kumimoji="0" lang="cs-CZ" sz="900" b="1" i="1"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itchFamily="34" charset="0"/>
              </a:rPr>
              <a:t>Otázka </a:t>
            </a:r>
            <a:r>
              <a:rPr lang="cs-CZ" sz="900" dirty="0">
                <a:solidFill>
                  <a:srgbClr val="FFFFFF">
                    <a:lumMod val="50000"/>
                  </a:srgbClr>
                </a:solidFill>
              </a:rPr>
              <a:t>FG9. Kolik si měsíčně odkládáte na stáří?; FG12. Máte kromě financí i jinou formu zajištění na stáří?</a:t>
            </a:r>
            <a:endParaRPr kumimoji="0" lang="cs-CZ" sz="1000" i="1"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itchFamily="34" charset="0"/>
            </a:endParaRPr>
          </a:p>
        </p:txBody>
      </p:sp>
      <p:graphicFrame>
        <p:nvGraphicFramePr>
          <p:cNvPr id="6" name="Graf 5">
            <a:extLst>
              <a:ext uri="{FF2B5EF4-FFF2-40B4-BE49-F238E27FC236}">
                <a16:creationId xmlns:a16="http://schemas.microsoft.com/office/drawing/2014/main" id="{67A27CB6-5C01-4A66-893C-95218A980D62}"/>
              </a:ext>
            </a:extLst>
          </p:cNvPr>
          <p:cNvGraphicFramePr/>
          <p:nvPr>
            <p:extLst>
              <p:ext uri="{D42A27DB-BD31-4B8C-83A1-F6EECF244321}">
                <p14:modId xmlns:p14="http://schemas.microsoft.com/office/powerpoint/2010/main" val="719088400"/>
              </p:ext>
            </p:extLst>
          </p:nvPr>
        </p:nvGraphicFramePr>
        <p:xfrm>
          <a:off x="479376" y="1590211"/>
          <a:ext cx="6469274" cy="2348986"/>
        </p:xfrm>
        <a:graphic>
          <a:graphicData uri="http://schemas.openxmlformats.org/drawingml/2006/chart">
            <c:chart xmlns:c="http://schemas.openxmlformats.org/drawingml/2006/chart" xmlns:r="http://schemas.openxmlformats.org/officeDocument/2006/relationships" r:id="rId3"/>
          </a:graphicData>
        </a:graphic>
      </p:graphicFrame>
      <p:sp>
        <p:nvSpPr>
          <p:cNvPr id="7" name="Obdélník 6">
            <a:extLst>
              <a:ext uri="{FF2B5EF4-FFF2-40B4-BE49-F238E27FC236}">
                <a16:creationId xmlns:a16="http://schemas.microsoft.com/office/drawing/2014/main" id="{1092D419-9FD4-4ACD-B646-C4716106642F}"/>
              </a:ext>
            </a:extLst>
          </p:cNvPr>
          <p:cNvSpPr/>
          <p:nvPr/>
        </p:nvSpPr>
        <p:spPr>
          <a:xfrm>
            <a:off x="7610177" y="0"/>
            <a:ext cx="4592675" cy="6858000"/>
          </a:xfrm>
          <a:prstGeom prst="rect">
            <a:avLst/>
          </a:prstGeom>
          <a:solidFill>
            <a:srgbClr val="135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graphicFrame>
        <p:nvGraphicFramePr>
          <p:cNvPr id="74" name="Tabulka 73">
            <a:extLst>
              <a:ext uri="{FF2B5EF4-FFF2-40B4-BE49-F238E27FC236}">
                <a16:creationId xmlns:a16="http://schemas.microsoft.com/office/drawing/2014/main" id="{52A0A9FC-BFB7-4B04-89E9-8AF9A0454E44}"/>
              </a:ext>
            </a:extLst>
          </p:cNvPr>
          <p:cNvGraphicFramePr>
            <a:graphicFrameLocks noGrp="1"/>
          </p:cNvGraphicFramePr>
          <p:nvPr>
            <p:extLst>
              <p:ext uri="{D42A27DB-BD31-4B8C-83A1-F6EECF244321}">
                <p14:modId xmlns:p14="http://schemas.microsoft.com/office/powerpoint/2010/main" val="150110871"/>
              </p:ext>
            </p:extLst>
          </p:nvPr>
        </p:nvGraphicFramePr>
        <p:xfrm>
          <a:off x="8507110" y="1554948"/>
          <a:ext cx="2795921" cy="3746260"/>
        </p:xfrm>
        <a:graphic>
          <a:graphicData uri="http://schemas.openxmlformats.org/drawingml/2006/table">
            <a:tbl>
              <a:tblPr>
                <a:tableStyleId>{5C22544A-7EE6-4342-B048-85BDC9FD1C3A}</a:tableStyleId>
              </a:tblPr>
              <a:tblGrid>
                <a:gridCol w="1585334">
                  <a:extLst>
                    <a:ext uri="{9D8B030D-6E8A-4147-A177-3AD203B41FA5}">
                      <a16:colId xmlns:a16="http://schemas.microsoft.com/office/drawing/2014/main" val="179173485"/>
                    </a:ext>
                  </a:extLst>
                </a:gridCol>
                <a:gridCol w="1210587">
                  <a:extLst>
                    <a:ext uri="{9D8B030D-6E8A-4147-A177-3AD203B41FA5}">
                      <a16:colId xmlns:a16="http://schemas.microsoft.com/office/drawing/2014/main" val="2730460602"/>
                    </a:ext>
                  </a:extLst>
                </a:gridCol>
              </a:tblGrid>
              <a:tr h="420210">
                <a:tc>
                  <a:txBody>
                    <a:bodyPr/>
                    <a:lstStyle/>
                    <a:p>
                      <a:pPr algn="l" fontAlgn="ctr"/>
                      <a:r>
                        <a:rPr lang="cs-CZ" sz="1200" b="0" i="0" u="none" strike="noStrike" dirty="0">
                          <a:solidFill>
                            <a:schemeClr val="bg1"/>
                          </a:solidFill>
                          <a:effectLst/>
                          <a:latin typeface="+mn-lt"/>
                        </a:rPr>
                        <a:t>Dům     </a:t>
                      </a:r>
                    </a:p>
                  </a:txBody>
                  <a:tcPr marL="9525" marR="9525" marT="9525" marB="0" anchor="ctr">
                    <a:lnL w="12700" cmpd="sng">
                      <a:noFill/>
                    </a:lnL>
                    <a:lnR w="12700" cap="flat" cmpd="sng" algn="ctr">
                      <a:solidFill>
                        <a:schemeClr val="bg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cs-CZ" sz="1200" b="1" i="0" u="none" strike="noStrike" kern="1200" dirty="0">
                          <a:solidFill>
                            <a:schemeClr val="bg1"/>
                          </a:solidFill>
                          <a:effectLst/>
                          <a:latin typeface="+mn-lt"/>
                          <a:ea typeface="+mn-ea"/>
                          <a:cs typeface="+mn-cs"/>
                        </a:rPr>
                        <a:t>30 %</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827A"/>
                    </a:solidFill>
                  </a:tcPr>
                </a:tc>
                <a:extLst>
                  <a:ext uri="{0D108BD9-81ED-4DB2-BD59-A6C34878D82A}">
                    <a16:rowId xmlns:a16="http://schemas.microsoft.com/office/drawing/2014/main" val="3818151127"/>
                  </a:ext>
                </a:extLst>
              </a:tr>
              <a:tr h="420210">
                <a:tc>
                  <a:txBody>
                    <a:bodyPr/>
                    <a:lstStyle/>
                    <a:p>
                      <a:pPr algn="l" fontAlgn="ctr"/>
                      <a:r>
                        <a:rPr lang="cs-CZ" sz="1200" b="0" i="0" u="none" strike="noStrike" dirty="0">
                          <a:solidFill>
                            <a:schemeClr val="bg1"/>
                          </a:solidFill>
                          <a:effectLst/>
                          <a:latin typeface="+mn-lt"/>
                        </a:rPr>
                        <a:t>Byt</a:t>
                      </a:r>
                    </a:p>
                  </a:txBody>
                  <a:tcPr marL="9525" marR="9525" marT="9525" marB="0" anchor="ctr">
                    <a:lnL w="12700" cmpd="sng">
                      <a:noFill/>
                    </a:lnL>
                    <a:lnR w="12700" cap="flat" cmpd="sng" algn="ctr">
                      <a:solidFill>
                        <a:schemeClr val="bg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cs-CZ" sz="1200" b="1" i="0" u="none" strike="noStrike" kern="1200" dirty="0">
                          <a:solidFill>
                            <a:schemeClr val="bg1"/>
                          </a:solidFill>
                          <a:effectLst/>
                          <a:latin typeface="+mn-lt"/>
                          <a:ea typeface="+mn-ea"/>
                          <a:cs typeface="+mn-cs"/>
                        </a:rPr>
                        <a:t>29 %</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827A"/>
                    </a:solidFill>
                  </a:tcPr>
                </a:tc>
                <a:extLst>
                  <a:ext uri="{0D108BD9-81ED-4DB2-BD59-A6C34878D82A}">
                    <a16:rowId xmlns:a16="http://schemas.microsoft.com/office/drawing/2014/main" val="277871026"/>
                  </a:ext>
                </a:extLst>
              </a:tr>
              <a:tr h="420210">
                <a:tc>
                  <a:txBody>
                    <a:bodyPr/>
                    <a:lstStyle/>
                    <a:p>
                      <a:pPr algn="l" fontAlgn="ctr"/>
                      <a:r>
                        <a:rPr lang="cs-CZ" sz="1200" b="0" i="0" u="none" strike="noStrike" dirty="0">
                          <a:solidFill>
                            <a:schemeClr val="bg1"/>
                          </a:solidFill>
                          <a:effectLst/>
                          <a:latin typeface="+mn-lt"/>
                        </a:rPr>
                        <a:t>Pozemek</a:t>
                      </a:r>
                    </a:p>
                  </a:txBody>
                  <a:tcPr marL="9525" marR="9525" marT="9525" marB="0" anchor="ctr">
                    <a:lnL w="12700" cmpd="sng">
                      <a:noFill/>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cs-CZ" sz="1200" b="1" i="0" u="none" strike="noStrike" kern="1200" dirty="0">
                          <a:solidFill>
                            <a:schemeClr val="bg1"/>
                          </a:solidFill>
                          <a:effectLst/>
                          <a:latin typeface="+mn-lt"/>
                          <a:ea typeface="+mn-ea"/>
                          <a:cs typeface="+mn-cs"/>
                        </a:rPr>
                        <a:t>16 %</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827A"/>
                    </a:solidFill>
                  </a:tcPr>
                </a:tc>
                <a:extLst>
                  <a:ext uri="{0D108BD9-81ED-4DB2-BD59-A6C34878D82A}">
                    <a16:rowId xmlns:a16="http://schemas.microsoft.com/office/drawing/2014/main" val="3846862080"/>
                  </a:ext>
                </a:extLst>
              </a:tr>
              <a:tr h="420210">
                <a:tc>
                  <a:txBody>
                    <a:bodyPr/>
                    <a:lstStyle/>
                    <a:p>
                      <a:pPr algn="l" fontAlgn="ctr"/>
                      <a:r>
                        <a:rPr lang="cs-CZ" sz="1200" b="0" i="0" u="none" strike="noStrike" dirty="0">
                          <a:solidFill>
                            <a:schemeClr val="bg1"/>
                          </a:solidFill>
                          <a:effectLst/>
                          <a:latin typeface="+mn-lt"/>
                        </a:rPr>
                        <a:t>Investice</a:t>
                      </a:r>
                    </a:p>
                  </a:txBody>
                  <a:tcPr marL="9525" marR="9525" marT="9525" marB="0" anchor="ctr">
                    <a:lnL w="12700" cmpd="sng">
                      <a:noFill/>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cs-CZ" sz="1200" b="1" i="0" u="none" strike="noStrike" kern="1200" dirty="0">
                          <a:solidFill>
                            <a:schemeClr val="bg1"/>
                          </a:solidFill>
                          <a:effectLst/>
                          <a:latin typeface="+mn-lt"/>
                          <a:ea typeface="+mn-ea"/>
                          <a:cs typeface="+mn-cs"/>
                        </a:rPr>
                        <a:t>17 %</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827A"/>
                    </a:solidFill>
                  </a:tcPr>
                </a:tc>
                <a:extLst>
                  <a:ext uri="{0D108BD9-81ED-4DB2-BD59-A6C34878D82A}">
                    <a16:rowId xmlns:a16="http://schemas.microsoft.com/office/drawing/2014/main" val="4052117084"/>
                  </a:ext>
                </a:extLst>
              </a:tr>
              <a:tr h="420210">
                <a:tc>
                  <a:txBody>
                    <a:bodyPr/>
                    <a:lstStyle/>
                    <a:p>
                      <a:pPr algn="l" fontAlgn="ctr"/>
                      <a:r>
                        <a:rPr lang="cs-CZ" sz="1200" b="0" i="0" u="none" strike="noStrike" dirty="0">
                          <a:solidFill>
                            <a:schemeClr val="bg1"/>
                          </a:solidFill>
                          <a:effectLst/>
                          <a:latin typeface="+mn-lt"/>
                        </a:rPr>
                        <a:t>Sbírku umění</a:t>
                      </a:r>
                    </a:p>
                  </a:txBody>
                  <a:tcPr marL="9525" marR="9525" marT="9525" marB="0" anchor="ctr">
                    <a:lnL w="12700" cmpd="sng">
                      <a:noFill/>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cs-CZ" sz="1200" b="1" i="0" u="none" strike="noStrike" kern="1200" dirty="0">
                          <a:solidFill>
                            <a:schemeClr val="bg1"/>
                          </a:solidFill>
                          <a:effectLst/>
                          <a:latin typeface="+mn-lt"/>
                          <a:ea typeface="+mn-ea"/>
                          <a:cs typeface="+mn-cs"/>
                        </a:rPr>
                        <a:t>3 %</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827A"/>
                    </a:solidFill>
                  </a:tcPr>
                </a:tc>
                <a:extLst>
                  <a:ext uri="{0D108BD9-81ED-4DB2-BD59-A6C34878D82A}">
                    <a16:rowId xmlns:a16="http://schemas.microsoft.com/office/drawing/2014/main" val="3966712206"/>
                  </a:ext>
                </a:extLst>
              </a:tr>
              <a:tr h="420210">
                <a:tc>
                  <a:txBody>
                    <a:bodyPr/>
                    <a:lstStyle/>
                    <a:p>
                      <a:pPr algn="l" fontAlgn="ctr"/>
                      <a:r>
                        <a:rPr lang="cs-CZ" sz="1200" b="0" i="0" u="none" strike="noStrike" dirty="0">
                          <a:solidFill>
                            <a:schemeClr val="bg1"/>
                          </a:solidFill>
                          <a:effectLst/>
                          <a:latin typeface="+mn-lt"/>
                        </a:rPr>
                        <a:t>Veterána</a:t>
                      </a:r>
                    </a:p>
                  </a:txBody>
                  <a:tcPr marL="9525" marR="9525" marT="9525" marB="0" anchor="ctr">
                    <a:lnL w="12700" cmpd="sng">
                      <a:noFill/>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cs-CZ" sz="1200" b="1" i="0" u="none" strike="noStrike" kern="1200" dirty="0">
                          <a:solidFill>
                            <a:schemeClr val="bg1"/>
                          </a:solidFill>
                          <a:effectLst/>
                          <a:latin typeface="+mn-lt"/>
                          <a:ea typeface="+mn-ea"/>
                          <a:cs typeface="+mn-cs"/>
                        </a:rPr>
                        <a:t>2 %</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827A"/>
                    </a:solidFill>
                  </a:tcPr>
                </a:tc>
                <a:extLst>
                  <a:ext uri="{0D108BD9-81ED-4DB2-BD59-A6C34878D82A}">
                    <a16:rowId xmlns:a16="http://schemas.microsoft.com/office/drawing/2014/main" val="1141309902"/>
                  </a:ext>
                </a:extLst>
              </a:tr>
              <a:tr h="420210">
                <a:tc>
                  <a:txBody>
                    <a:bodyPr/>
                    <a:lstStyle/>
                    <a:p>
                      <a:pPr algn="l" fontAlgn="ctr"/>
                      <a:r>
                        <a:rPr lang="cs-CZ" sz="1200" b="0" i="0" u="none" strike="noStrike" dirty="0">
                          <a:solidFill>
                            <a:schemeClr val="bg1"/>
                          </a:solidFill>
                          <a:effectLst/>
                          <a:latin typeface="+mn-lt"/>
                        </a:rPr>
                        <a:t>Penzijní připojištění</a:t>
                      </a:r>
                    </a:p>
                  </a:txBody>
                  <a:tcPr marL="9525" marR="9525" marT="9525" marB="0" anchor="ctr">
                    <a:lnL w="12700" cmpd="sng">
                      <a:noFill/>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cs-CZ" sz="1200" b="1" i="0" u="none" strike="noStrike" kern="1200" dirty="0">
                          <a:solidFill>
                            <a:schemeClr val="bg1"/>
                          </a:solidFill>
                          <a:effectLst/>
                          <a:latin typeface="+mn-lt"/>
                          <a:ea typeface="+mn-ea"/>
                          <a:cs typeface="+mn-cs"/>
                        </a:rPr>
                        <a:t>38 %</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827A"/>
                    </a:solidFill>
                  </a:tcPr>
                </a:tc>
                <a:extLst>
                  <a:ext uri="{0D108BD9-81ED-4DB2-BD59-A6C34878D82A}">
                    <a16:rowId xmlns:a16="http://schemas.microsoft.com/office/drawing/2014/main" val="1830507960"/>
                  </a:ext>
                </a:extLst>
              </a:tr>
              <a:tr h="402395">
                <a:tc>
                  <a:txBody>
                    <a:bodyPr/>
                    <a:lstStyle/>
                    <a:p>
                      <a:pPr algn="l" fontAlgn="ctr"/>
                      <a:r>
                        <a:rPr lang="cs-CZ" sz="1200" b="0" i="0" u="none" strike="noStrike" dirty="0">
                          <a:solidFill>
                            <a:schemeClr val="bg1"/>
                          </a:solidFill>
                          <a:effectLst/>
                          <a:latin typeface="+mn-lt"/>
                        </a:rPr>
                        <a:t>Jiné</a:t>
                      </a:r>
                    </a:p>
                  </a:txBody>
                  <a:tcPr marL="9525" marR="9525" marT="9525" marB="0" anchor="ctr">
                    <a:lnL w="12700" cmpd="sng">
                      <a:noFill/>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algn="ctr" defTabSz="914400" rtl="0" eaLnBrk="1" fontAlgn="b" latinLnBrk="0" hangingPunct="1"/>
                      <a:r>
                        <a:rPr lang="cs-CZ" sz="1200" b="1" i="0" u="none" strike="noStrike" kern="1200" dirty="0">
                          <a:solidFill>
                            <a:schemeClr val="bg1"/>
                          </a:solidFill>
                          <a:effectLst/>
                          <a:latin typeface="+mn-lt"/>
                          <a:ea typeface="+mn-ea"/>
                          <a:cs typeface="+mn-cs"/>
                        </a:rPr>
                        <a:t>4 %</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F7F7F"/>
                    </a:solidFill>
                  </a:tcPr>
                </a:tc>
                <a:extLst>
                  <a:ext uri="{0D108BD9-81ED-4DB2-BD59-A6C34878D82A}">
                    <a16:rowId xmlns:a16="http://schemas.microsoft.com/office/drawing/2014/main" val="1613622040"/>
                  </a:ext>
                </a:extLst>
              </a:tr>
              <a:tr h="402395">
                <a:tc>
                  <a:txBody>
                    <a:bodyPr/>
                    <a:lstStyle/>
                    <a:p>
                      <a:pPr algn="l" fontAlgn="ctr"/>
                      <a:r>
                        <a:rPr lang="cs-CZ" sz="1200" b="0" i="0" u="none" strike="noStrike" dirty="0">
                          <a:solidFill>
                            <a:schemeClr val="bg1"/>
                          </a:solidFill>
                          <a:effectLst/>
                          <a:latin typeface="+mn-lt"/>
                        </a:rPr>
                        <a:t>Nemám žádné další zajištění</a:t>
                      </a:r>
                    </a:p>
                  </a:txBody>
                  <a:tcPr marL="9525" marR="9525" marT="9525" marB="0" anchor="ctr">
                    <a:lnL w="12700" cmpd="sng">
                      <a:noFill/>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algn="ctr" defTabSz="914400" rtl="0" eaLnBrk="1" fontAlgn="b" latinLnBrk="0" hangingPunct="1"/>
                      <a:r>
                        <a:rPr lang="cs-CZ" sz="1200" b="1" i="0" u="none" strike="noStrike" kern="1200" dirty="0">
                          <a:solidFill>
                            <a:schemeClr val="bg1"/>
                          </a:solidFill>
                          <a:effectLst/>
                          <a:latin typeface="+mn-lt"/>
                          <a:ea typeface="+mn-ea"/>
                          <a:cs typeface="+mn-cs"/>
                        </a:rPr>
                        <a:t>22 %</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F7F7F"/>
                    </a:solidFill>
                  </a:tcPr>
                </a:tc>
                <a:extLst>
                  <a:ext uri="{0D108BD9-81ED-4DB2-BD59-A6C34878D82A}">
                    <a16:rowId xmlns:a16="http://schemas.microsoft.com/office/drawing/2014/main" val="927698457"/>
                  </a:ext>
                </a:extLst>
              </a:tr>
            </a:tbl>
          </a:graphicData>
        </a:graphic>
      </p:graphicFrame>
      <p:grpSp>
        <p:nvGrpSpPr>
          <p:cNvPr id="56" name="Group 35">
            <a:extLst>
              <a:ext uri="{FF2B5EF4-FFF2-40B4-BE49-F238E27FC236}">
                <a16:creationId xmlns:a16="http://schemas.microsoft.com/office/drawing/2014/main" id="{20120F66-228B-49CA-B332-DF2F5D08D1BD}"/>
              </a:ext>
            </a:extLst>
          </p:cNvPr>
          <p:cNvGrpSpPr>
            <a:grpSpLocks noChangeAspect="1"/>
          </p:cNvGrpSpPr>
          <p:nvPr/>
        </p:nvGrpSpPr>
        <p:grpSpPr bwMode="auto">
          <a:xfrm>
            <a:off x="479376" y="4697945"/>
            <a:ext cx="896933" cy="893139"/>
            <a:chOff x="7115" y="2550"/>
            <a:chExt cx="473" cy="471"/>
          </a:xfrm>
          <a:noFill/>
        </p:grpSpPr>
        <p:sp>
          <p:nvSpPr>
            <p:cNvPr id="57" name="Oval 36">
              <a:extLst>
                <a:ext uri="{FF2B5EF4-FFF2-40B4-BE49-F238E27FC236}">
                  <a16:creationId xmlns:a16="http://schemas.microsoft.com/office/drawing/2014/main" id="{A0D9E705-9AF2-4F2C-9FB4-AF16A0570C85}"/>
                </a:ext>
              </a:extLst>
            </p:cNvPr>
            <p:cNvSpPr>
              <a:spLocks noChangeArrowheads="1"/>
            </p:cNvSpPr>
            <p:nvPr/>
          </p:nvSpPr>
          <p:spPr bwMode="auto">
            <a:xfrm>
              <a:off x="7115" y="2550"/>
              <a:ext cx="473" cy="471"/>
            </a:xfrm>
            <a:prstGeom prst="ellipse">
              <a:avLst/>
            </a:prstGeom>
            <a:grpFill/>
            <a:ln w="19050" cap="rnd">
              <a:solidFill>
                <a:srgbClr val="00626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58" name="Line 37">
              <a:extLst>
                <a:ext uri="{FF2B5EF4-FFF2-40B4-BE49-F238E27FC236}">
                  <a16:creationId xmlns:a16="http://schemas.microsoft.com/office/drawing/2014/main" id="{E0822A42-3BFA-4728-AA8D-A42C871C31ED}"/>
                </a:ext>
              </a:extLst>
            </p:cNvPr>
            <p:cNvSpPr>
              <a:spLocks noChangeShapeType="1"/>
            </p:cNvSpPr>
            <p:nvPr/>
          </p:nvSpPr>
          <p:spPr bwMode="auto">
            <a:xfrm>
              <a:off x="7353" y="2703"/>
              <a:ext cx="0" cy="227"/>
            </a:xfrm>
            <a:prstGeom prst="line">
              <a:avLst/>
            </a:prstGeom>
            <a:grpFill/>
            <a:ln w="19050" cap="rnd">
              <a:solidFill>
                <a:srgbClr val="00626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59" name="Oval 38">
              <a:extLst>
                <a:ext uri="{FF2B5EF4-FFF2-40B4-BE49-F238E27FC236}">
                  <a16:creationId xmlns:a16="http://schemas.microsoft.com/office/drawing/2014/main" id="{E2D1EDB4-07B0-4C09-81FE-9819DC648ADB}"/>
                </a:ext>
              </a:extLst>
            </p:cNvPr>
            <p:cNvSpPr>
              <a:spLocks noChangeArrowheads="1"/>
            </p:cNvSpPr>
            <p:nvPr/>
          </p:nvSpPr>
          <p:spPr bwMode="auto">
            <a:xfrm>
              <a:off x="7331" y="2601"/>
              <a:ext cx="41" cy="40"/>
            </a:xfrm>
            <a:prstGeom prst="ellipse">
              <a:avLst/>
            </a:prstGeom>
            <a:grpFill/>
            <a:ln w="19050" cap="rnd">
              <a:solidFill>
                <a:srgbClr val="00626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12" name="TextovéPole 11">
            <a:extLst>
              <a:ext uri="{FF2B5EF4-FFF2-40B4-BE49-F238E27FC236}">
                <a16:creationId xmlns:a16="http://schemas.microsoft.com/office/drawing/2014/main" id="{A8B58BE0-B5A2-4D54-AB3E-29F9F746B8ED}"/>
              </a:ext>
            </a:extLst>
          </p:cNvPr>
          <p:cNvSpPr txBox="1"/>
          <p:nvPr/>
        </p:nvSpPr>
        <p:spPr>
          <a:xfrm>
            <a:off x="1454056" y="4400846"/>
            <a:ext cx="5227458" cy="1200329"/>
          </a:xfrm>
          <a:prstGeom prst="rect">
            <a:avLst/>
          </a:prstGeom>
          <a:noFill/>
        </p:spPr>
        <p:txBody>
          <a:bodyPr wrap="square" rtlCol="0">
            <a:spAutoFit/>
          </a:bodyPr>
          <a:lstStyle/>
          <a:p>
            <a:pPr marL="171450" indent="-171450">
              <a:buFont typeface="Arial" panose="020B0604020202020204" pitchFamily="34" charset="0"/>
              <a:buChar char="•"/>
              <a:defRPr/>
            </a:pPr>
            <a:endParaRPr lang="cs-CZ" sz="1200" dirty="0">
              <a:solidFill>
                <a:schemeClr val="tx1">
                  <a:lumMod val="85000"/>
                  <a:lumOff val="15000"/>
                </a:schemeClr>
              </a:solidFill>
            </a:endParaRPr>
          </a:p>
          <a:p>
            <a:pPr marL="171450" indent="-171450">
              <a:buFont typeface="Arial" panose="020B0604020202020204" pitchFamily="34" charset="0"/>
              <a:buChar char="•"/>
              <a:defRPr/>
            </a:pPr>
            <a:r>
              <a:rPr lang="cs-CZ" sz="1200" dirty="0">
                <a:solidFill>
                  <a:schemeClr val="tx1">
                    <a:lumMod val="85000"/>
                    <a:lumOff val="15000"/>
                  </a:schemeClr>
                </a:solidFill>
              </a:rPr>
              <a:t>Nad 10 000 Kč si častěji odkládají muži</a:t>
            </a:r>
          </a:p>
          <a:p>
            <a:pPr marL="171450" indent="-171450">
              <a:buFont typeface="Arial" panose="020B0604020202020204" pitchFamily="34" charset="0"/>
              <a:buChar char="•"/>
              <a:defRPr/>
            </a:pPr>
            <a:endParaRPr lang="cs-CZ" sz="1200" dirty="0">
              <a:solidFill>
                <a:schemeClr val="tx1">
                  <a:lumMod val="85000"/>
                  <a:lumOff val="15000"/>
                </a:schemeClr>
              </a:solidFill>
            </a:endParaRPr>
          </a:p>
          <a:p>
            <a:pPr marL="171450" indent="-171450">
              <a:buFont typeface="Arial" panose="020B0604020202020204" pitchFamily="34" charset="0"/>
              <a:buChar char="•"/>
              <a:defRPr/>
            </a:pPr>
            <a:r>
              <a:rPr lang="cs-CZ" sz="1200" dirty="0">
                <a:solidFill>
                  <a:schemeClr val="tx1">
                    <a:lumMod val="85000"/>
                    <a:lumOff val="15000"/>
                  </a:schemeClr>
                </a:solidFill>
              </a:rPr>
              <a:t>35 % lidí do 26 let si zatím na důchod vůbec nespoří</a:t>
            </a:r>
          </a:p>
          <a:p>
            <a:pPr marL="171450" marR="0" lvl="0" indent="-171450"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cs-CZ" sz="1200" dirty="0">
              <a:solidFill>
                <a:srgbClr val="000000"/>
              </a:solidFill>
            </a:endParaRPr>
          </a:p>
          <a:p>
            <a:pPr marL="171450" marR="0" lvl="0" indent="-171450"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cs-CZ" sz="1200" dirty="0">
                <a:solidFill>
                  <a:srgbClr val="000000"/>
                </a:solidFill>
              </a:rPr>
              <a:t>Penzijní připojištění mají nejčastěji lidé mezi 45-65 lety</a:t>
            </a:r>
            <a:endParaRPr kumimoji="0" lang="cs-CZ" sz="1200" b="0" i="0" u="none" strike="noStrike" kern="1200" cap="none" spc="0" normalizeH="0" baseline="0" dirty="0">
              <a:ln>
                <a:noFill/>
              </a:ln>
              <a:solidFill>
                <a:srgbClr val="000000"/>
              </a:solidFill>
              <a:effectLst/>
              <a:uLnTx/>
              <a:uFillTx/>
              <a:ea typeface="+mn-ea"/>
              <a:cs typeface="+mn-cs"/>
            </a:endParaRPr>
          </a:p>
        </p:txBody>
      </p:sp>
      <p:sp>
        <p:nvSpPr>
          <p:cNvPr id="18" name="Obdélník 17">
            <a:extLst>
              <a:ext uri="{FF2B5EF4-FFF2-40B4-BE49-F238E27FC236}">
                <a16:creationId xmlns:a16="http://schemas.microsoft.com/office/drawing/2014/main" id="{E39DE8AE-A624-44C5-B596-0381353BEA7C}"/>
              </a:ext>
            </a:extLst>
          </p:cNvPr>
          <p:cNvSpPr/>
          <p:nvPr/>
        </p:nvSpPr>
        <p:spPr>
          <a:xfrm>
            <a:off x="7980535" y="626375"/>
            <a:ext cx="3924436" cy="584775"/>
          </a:xfrm>
          <a:prstGeom prst="rect">
            <a:avLst/>
          </a:prstGeom>
        </p:spPr>
        <p:txBody>
          <a:bodyPr wrap="square">
            <a:spAutoFit/>
          </a:bodyPr>
          <a:lstStyle/>
          <a:p>
            <a:r>
              <a:rPr lang="cs-CZ" sz="1600" b="1" dirty="0">
                <a:solidFill>
                  <a:schemeClr val="bg1"/>
                </a:solidFill>
                <a:latin typeface="+mj-lt"/>
              </a:rPr>
              <a:t>JAKÉ JSOU DALŠÍ FORMY ZAJIŠTĚNÍ?</a:t>
            </a:r>
          </a:p>
        </p:txBody>
      </p:sp>
      <p:sp>
        <p:nvSpPr>
          <p:cNvPr id="21" name="Zástupný text 4">
            <a:extLst>
              <a:ext uri="{FF2B5EF4-FFF2-40B4-BE49-F238E27FC236}">
                <a16:creationId xmlns:a16="http://schemas.microsoft.com/office/drawing/2014/main" id="{47B1A00B-E394-45EF-A2A5-713A245F78D9}"/>
              </a:ext>
            </a:extLst>
          </p:cNvPr>
          <p:cNvSpPr txBox="1">
            <a:spLocks/>
          </p:cNvSpPr>
          <p:nvPr/>
        </p:nvSpPr>
        <p:spPr>
          <a:xfrm>
            <a:off x="433898" y="626375"/>
            <a:ext cx="6634210" cy="642385"/>
          </a:xfrm>
          <a:prstGeom prst="rect">
            <a:avLst/>
          </a:prstGeom>
        </p:spPr>
        <p:txBody>
          <a:bodyPr vert="horz" lIns="90000" tIns="46800" rIns="90000" bIns="46800" rtlCol="0" anchor="t" anchorCtr="0">
            <a:noAutofit/>
          </a:bodyPr>
          <a:lstStyle>
            <a:lvl1pPr marL="0" marR="0" indent="-232828" algn="l" defTabSz="1219140" rtl="0" eaLnBrk="1" fontAlgn="auto" latinLnBrk="0" hangingPunct="1">
              <a:lnSpc>
                <a:spcPct val="100000"/>
              </a:lnSpc>
              <a:spcBef>
                <a:spcPct val="20000"/>
              </a:spcBef>
              <a:spcAft>
                <a:spcPts val="0"/>
              </a:spcAft>
              <a:buClrTx/>
              <a:buSzTx/>
              <a:buFont typeface="Arial" pitchFamily="34" charset="0"/>
              <a:buNone/>
              <a:tabLst/>
              <a:defRPr lang="cs-CZ" sz="1600" b="1" kern="1200" dirty="0" smtClean="0">
                <a:solidFill>
                  <a:schemeClr val="bg2"/>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cs-CZ"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cs-CZ" sz="20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cs-CZ"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cs-CZ" sz="24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cs-CZ" sz="2400" b="1" dirty="0">
                <a:solidFill>
                  <a:srgbClr val="135868"/>
                </a:solidFill>
                <a:latin typeface="Arial Black" panose="020B0A04020102020204" pitchFamily="34" charset="0"/>
              </a:rPr>
              <a:t>TI, KTEŘÍ SPOŘÍ NA STÁŘÍ, SI NEJČASTĚJI ODKLÁDAJÍ DO 2 500 KČ MĚSÍČNĚ</a:t>
            </a:r>
            <a:endParaRPr lang="cs-CZ" sz="1800" cap="all" dirty="0">
              <a:solidFill>
                <a:srgbClr val="135868"/>
              </a:solidFill>
              <a:latin typeface="Arial Black" panose="020B0A04020102020204" pitchFamily="34" charset="0"/>
              <a:ea typeface="+mj-ea"/>
              <a:cs typeface="Arial" panose="020B0604020202020204" pitchFamily="34" charset="0"/>
            </a:endParaRPr>
          </a:p>
        </p:txBody>
      </p:sp>
    </p:spTree>
    <p:extLst>
      <p:ext uri="{BB962C8B-B14F-4D97-AF65-F5344CB8AC3E}">
        <p14:creationId xmlns:p14="http://schemas.microsoft.com/office/powerpoint/2010/main" val="19023337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Zástupný text 3">
            <a:extLst>
              <a:ext uri="{FF2B5EF4-FFF2-40B4-BE49-F238E27FC236}">
                <a16:creationId xmlns:a16="http://schemas.microsoft.com/office/drawing/2014/main" id="{B52E979F-91B2-4E4B-97E7-8AFC6370349D}"/>
              </a:ext>
            </a:extLst>
          </p:cNvPr>
          <p:cNvSpPr txBox="1">
            <a:spLocks/>
          </p:cNvSpPr>
          <p:nvPr/>
        </p:nvSpPr>
        <p:spPr>
          <a:xfrm>
            <a:off x="441215" y="6339754"/>
            <a:ext cx="10586475" cy="415498"/>
          </a:xfrm>
          <a:prstGeom prst="rect">
            <a:avLst/>
          </a:prstGeom>
        </p:spPr>
        <p:txBody>
          <a:bodyPr wrap="square" lIns="0" tIns="0" rIns="0" bIns="0" anchor="t" anchorCtr="0">
            <a:spAutoFit/>
          </a:bodyPr>
          <a:lstStyle>
            <a:lvl1pPr marL="0" indent="0" algn="l" defTabSz="914400" rtl="0" eaLnBrk="1" latinLnBrk="0" hangingPunct="1">
              <a:lnSpc>
                <a:spcPct val="100000"/>
              </a:lnSpc>
              <a:spcBef>
                <a:spcPts val="0"/>
              </a:spcBef>
              <a:buFont typeface="Arial" panose="020B0604020202020204" pitchFamily="34" charset="0"/>
              <a:buNone/>
              <a:defRPr sz="1000" i="1" kern="1200">
                <a:solidFill>
                  <a:schemeClr val="bg1">
                    <a:lumMod val="50000"/>
                  </a:schemeClr>
                </a:solidFill>
                <a:latin typeface="Arial" panose="020B0604020202020204" pitchFamily="34" charset="0"/>
                <a:ea typeface="+mn-ea"/>
                <a:cs typeface="Arial" pitchFamily="34" charset="0"/>
              </a:defRPr>
            </a:lvl1pPr>
            <a:lvl2pPr marL="457189" indent="0" algn="l" defTabSz="914400" rtl="0" eaLnBrk="1" latinLnBrk="0" hangingPunct="1">
              <a:lnSpc>
                <a:spcPct val="90000"/>
              </a:lnSpc>
              <a:spcBef>
                <a:spcPts val="500"/>
              </a:spcBef>
              <a:buFont typeface="Arial" panose="020B0604020202020204" pitchFamily="34" charset="0"/>
              <a:buNone/>
              <a:defRPr sz="1200" i="1" kern="1200">
                <a:solidFill>
                  <a:schemeClr val="bg1">
                    <a:lumMod val="6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i="1" kern="1200">
                <a:solidFill>
                  <a:schemeClr val="bg1">
                    <a:lumMod val="6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i="1" kern="1200">
                <a:solidFill>
                  <a:schemeClr val="bg1">
                    <a:lumMod val="6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i="1" kern="1200">
                <a:solidFill>
                  <a:schemeClr val="bg1">
                    <a:lumMod val="6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defRPr/>
            </a:pPr>
            <a:r>
              <a:rPr kumimoji="0" lang="cs-CZ" sz="900" b="1" i="1"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itchFamily="34" charset="0"/>
              </a:rPr>
              <a:t>Báze: </a:t>
            </a:r>
            <a:r>
              <a:rPr lang="cs-CZ" sz="900" dirty="0">
                <a:solidFill>
                  <a:srgbClr val="FFFFFF">
                    <a:lumMod val="50000"/>
                  </a:srgbClr>
                </a:solidFill>
              </a:rPr>
              <a:t>2023</a:t>
            </a:r>
            <a:r>
              <a:rPr lang="cs-CZ" sz="900" b="1" dirty="0">
                <a:solidFill>
                  <a:srgbClr val="FFFFFF">
                    <a:lumMod val="50000"/>
                  </a:srgbClr>
                </a:solidFill>
              </a:rPr>
              <a:t> </a:t>
            </a:r>
            <a:r>
              <a:rPr lang="cs-CZ" sz="900" dirty="0">
                <a:solidFill>
                  <a:srgbClr val="FFFFFF">
                    <a:lumMod val="50000"/>
                  </a:srgbClr>
                </a:solidFill>
              </a:rPr>
              <a:t>n=599 (Ti, kteří si tvoří finanční rezervu na neočekávanou situaci či výpadek příjmů)</a:t>
            </a:r>
          </a:p>
          <a:p>
            <a:pPr lvl="0">
              <a:defRPr/>
            </a:pPr>
            <a:r>
              <a:rPr kumimoji="0" lang="cs-CZ" sz="900" b="1" i="1"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itchFamily="34" charset="0"/>
              </a:rPr>
              <a:t>Otázka </a:t>
            </a:r>
            <a:r>
              <a:rPr lang="cs-CZ" sz="900" dirty="0">
                <a:solidFill>
                  <a:srgbClr val="FFFFFF">
                    <a:lumMod val="50000"/>
                  </a:srgbClr>
                </a:solidFill>
              </a:rPr>
              <a:t>FG10. Kolik si měsíčně odkládáte na neočekávanou situaci či výpadek příjmů (finanční rezerva)?; </a:t>
            </a:r>
            <a:br>
              <a:rPr lang="cs-CZ" sz="900" dirty="0">
                <a:solidFill>
                  <a:srgbClr val="FFFFFF">
                    <a:lumMod val="50000"/>
                  </a:srgbClr>
                </a:solidFill>
              </a:rPr>
            </a:br>
            <a:r>
              <a:rPr lang="cs-CZ" sz="900" dirty="0">
                <a:solidFill>
                  <a:srgbClr val="FFFFFF">
                    <a:lumMod val="50000"/>
                  </a:srgbClr>
                </a:solidFill>
              </a:rPr>
              <a:t>FG11. Jak dlouho by Vám Vaše finanční rezerva umožnila nadále žít na stejné úrovni jako doposud?</a:t>
            </a:r>
            <a:endParaRPr kumimoji="0" lang="cs-CZ" sz="900" i="1"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itchFamily="34" charset="0"/>
            </a:endParaRPr>
          </a:p>
        </p:txBody>
      </p:sp>
      <p:graphicFrame>
        <p:nvGraphicFramePr>
          <p:cNvPr id="7" name="Graf 6">
            <a:extLst>
              <a:ext uri="{FF2B5EF4-FFF2-40B4-BE49-F238E27FC236}">
                <a16:creationId xmlns:a16="http://schemas.microsoft.com/office/drawing/2014/main" id="{993485C1-3D01-45D8-BFF8-06B569CC273B}"/>
              </a:ext>
            </a:extLst>
          </p:cNvPr>
          <p:cNvGraphicFramePr/>
          <p:nvPr>
            <p:extLst>
              <p:ext uri="{D42A27DB-BD31-4B8C-83A1-F6EECF244321}">
                <p14:modId xmlns:p14="http://schemas.microsoft.com/office/powerpoint/2010/main" val="695506213"/>
              </p:ext>
            </p:extLst>
          </p:nvPr>
        </p:nvGraphicFramePr>
        <p:xfrm>
          <a:off x="441215" y="1011662"/>
          <a:ext cx="6742161" cy="3049345"/>
        </p:xfrm>
        <a:graphic>
          <a:graphicData uri="http://schemas.openxmlformats.org/drawingml/2006/chart">
            <c:chart xmlns:c="http://schemas.openxmlformats.org/drawingml/2006/chart" xmlns:r="http://schemas.openxmlformats.org/officeDocument/2006/relationships" r:id="rId3"/>
          </a:graphicData>
        </a:graphic>
      </p:graphicFrame>
      <p:sp>
        <p:nvSpPr>
          <p:cNvPr id="8" name="Obdélník 7">
            <a:extLst>
              <a:ext uri="{FF2B5EF4-FFF2-40B4-BE49-F238E27FC236}">
                <a16:creationId xmlns:a16="http://schemas.microsoft.com/office/drawing/2014/main" id="{6FFB478B-CF75-4AF7-B3CD-81AB3729AA80}"/>
              </a:ext>
            </a:extLst>
          </p:cNvPr>
          <p:cNvSpPr/>
          <p:nvPr/>
        </p:nvSpPr>
        <p:spPr>
          <a:xfrm>
            <a:off x="7608167" y="0"/>
            <a:ext cx="4592675" cy="6858000"/>
          </a:xfrm>
          <a:prstGeom prst="rect">
            <a:avLst/>
          </a:prstGeom>
          <a:solidFill>
            <a:srgbClr val="135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graphicFrame>
        <p:nvGraphicFramePr>
          <p:cNvPr id="10" name="Tabulka 9">
            <a:extLst>
              <a:ext uri="{FF2B5EF4-FFF2-40B4-BE49-F238E27FC236}">
                <a16:creationId xmlns:a16="http://schemas.microsoft.com/office/drawing/2014/main" id="{C4980E69-F60C-4D70-8AC9-36BDE9C735D5}"/>
              </a:ext>
            </a:extLst>
          </p:cNvPr>
          <p:cNvGraphicFramePr>
            <a:graphicFrameLocks noGrp="1"/>
          </p:cNvGraphicFramePr>
          <p:nvPr>
            <p:extLst>
              <p:ext uri="{D42A27DB-BD31-4B8C-83A1-F6EECF244321}">
                <p14:modId xmlns:p14="http://schemas.microsoft.com/office/powerpoint/2010/main" val="3916867194"/>
              </p:ext>
            </p:extLst>
          </p:nvPr>
        </p:nvGraphicFramePr>
        <p:xfrm>
          <a:off x="8095507" y="1747242"/>
          <a:ext cx="3401093" cy="3268797"/>
        </p:xfrm>
        <a:graphic>
          <a:graphicData uri="http://schemas.openxmlformats.org/drawingml/2006/table">
            <a:tbl>
              <a:tblPr>
                <a:tableStyleId>{5C22544A-7EE6-4342-B048-85BDC9FD1C3A}</a:tableStyleId>
              </a:tblPr>
              <a:tblGrid>
                <a:gridCol w="1561158">
                  <a:extLst>
                    <a:ext uri="{9D8B030D-6E8A-4147-A177-3AD203B41FA5}">
                      <a16:colId xmlns:a16="http://schemas.microsoft.com/office/drawing/2014/main" val="179173485"/>
                    </a:ext>
                  </a:extLst>
                </a:gridCol>
                <a:gridCol w="669067">
                  <a:extLst>
                    <a:ext uri="{9D8B030D-6E8A-4147-A177-3AD203B41FA5}">
                      <a16:colId xmlns:a16="http://schemas.microsoft.com/office/drawing/2014/main" val="2730460602"/>
                    </a:ext>
                  </a:extLst>
                </a:gridCol>
                <a:gridCol w="585434">
                  <a:extLst>
                    <a:ext uri="{9D8B030D-6E8A-4147-A177-3AD203B41FA5}">
                      <a16:colId xmlns:a16="http://schemas.microsoft.com/office/drawing/2014/main" val="606236715"/>
                    </a:ext>
                  </a:extLst>
                </a:gridCol>
                <a:gridCol w="585434">
                  <a:extLst>
                    <a:ext uri="{9D8B030D-6E8A-4147-A177-3AD203B41FA5}">
                      <a16:colId xmlns:a16="http://schemas.microsoft.com/office/drawing/2014/main" val="2391693385"/>
                    </a:ext>
                  </a:extLst>
                </a:gridCol>
              </a:tblGrid>
              <a:tr h="466971">
                <a:tc>
                  <a:txBody>
                    <a:bodyPr/>
                    <a:lstStyle/>
                    <a:p>
                      <a:pPr algn="l" fontAlgn="ctr"/>
                      <a:endParaRPr lang="cs-CZ" sz="1200" b="0" i="0" u="none" strike="noStrike" dirty="0">
                        <a:solidFill>
                          <a:schemeClr val="bg1"/>
                        </a:solidFill>
                        <a:effectLst/>
                        <a:latin typeface="+mn-lt"/>
                      </a:endParaRPr>
                    </a:p>
                  </a:txBody>
                  <a:tcPr marL="9525" marR="9525" marT="9525" marB="0" anchor="ctr">
                    <a:lnL w="12700" cmpd="sng">
                      <a:noFill/>
                    </a:lnL>
                    <a:lnR w="12700" cap="flat" cmpd="sng" algn="ctr">
                      <a:solidFill>
                        <a:schemeClr val="bg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cs-CZ" sz="1200" b="1" i="0" u="none" strike="noStrike" kern="1200" dirty="0">
                          <a:solidFill>
                            <a:schemeClr val="bg1"/>
                          </a:solidFill>
                          <a:effectLst/>
                          <a:latin typeface="+mn-lt"/>
                          <a:ea typeface="+mn-ea"/>
                          <a:cs typeface="+mn-cs"/>
                        </a:rPr>
                        <a:t>2023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cs-CZ" sz="1200" b="1" i="0" u="none" strike="noStrike" kern="1200" dirty="0">
                          <a:solidFill>
                            <a:schemeClr val="bg1"/>
                          </a:solidFill>
                          <a:effectLst/>
                          <a:latin typeface="+mn-lt"/>
                          <a:ea typeface="+mn-ea"/>
                          <a:cs typeface="+mn-cs"/>
                        </a:rPr>
                        <a:t>2022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cs-CZ" sz="1200" b="1" i="0" u="none" strike="noStrike" kern="1200" dirty="0">
                          <a:solidFill>
                            <a:schemeClr val="bg1"/>
                          </a:solidFill>
                          <a:effectLst/>
                          <a:latin typeface="+mn-lt"/>
                          <a:ea typeface="+mn-ea"/>
                          <a:cs typeface="+mn-cs"/>
                        </a:rPr>
                        <a:t>2021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08385385"/>
                  </a:ext>
                </a:extLst>
              </a:tr>
              <a:tr h="466971">
                <a:tc>
                  <a:txBody>
                    <a:bodyPr/>
                    <a:lstStyle/>
                    <a:p>
                      <a:pPr algn="l" fontAlgn="ctr"/>
                      <a:r>
                        <a:rPr lang="cs-CZ" sz="1100" b="0" i="0" u="none" strike="noStrike" dirty="0">
                          <a:solidFill>
                            <a:schemeClr val="bg1"/>
                          </a:solidFill>
                          <a:effectLst/>
                          <a:latin typeface="+mn-lt"/>
                        </a:rPr>
                        <a:t>Maximálně 1 měsíc</a:t>
                      </a:r>
                    </a:p>
                  </a:txBody>
                  <a:tcPr marL="9525" marR="9525" marT="9525" marB="0" anchor="ctr">
                    <a:lnL w="12700" cmpd="sng">
                      <a:noFill/>
                    </a:lnL>
                    <a:lnR w="12700" cap="flat" cmpd="sng" algn="ctr">
                      <a:solidFill>
                        <a:schemeClr val="bg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cs-CZ" sz="1200" b="1" i="0" u="none" strike="noStrike" kern="1200" dirty="0">
                          <a:solidFill>
                            <a:schemeClr val="bg1"/>
                          </a:solidFill>
                          <a:effectLst/>
                          <a:latin typeface="+mn-lt"/>
                          <a:ea typeface="+mn-ea"/>
                          <a:cs typeface="+mn-cs"/>
                        </a:rPr>
                        <a:t>18 %</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827A"/>
                    </a:solidFill>
                  </a:tcPr>
                </a:tc>
                <a:tc>
                  <a:txBody>
                    <a:bodyPr/>
                    <a:lstStyle/>
                    <a:p>
                      <a:pPr algn="ctr" fontAlgn="b"/>
                      <a:r>
                        <a:rPr lang="cs-CZ" sz="1200" b="1" i="0" u="none" strike="noStrike" kern="1200" dirty="0">
                          <a:solidFill>
                            <a:schemeClr val="bg1"/>
                          </a:solidFill>
                          <a:effectLst/>
                          <a:latin typeface="+mn-lt"/>
                          <a:ea typeface="+mn-ea"/>
                          <a:cs typeface="+mn-cs"/>
                        </a:rPr>
                        <a:t>18 %</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827A"/>
                    </a:solidFill>
                  </a:tcPr>
                </a:tc>
                <a:tc>
                  <a:txBody>
                    <a:bodyPr/>
                    <a:lstStyle/>
                    <a:p>
                      <a:pPr algn="ctr" fontAlgn="b"/>
                      <a:r>
                        <a:rPr lang="cs-CZ" sz="1200" b="1" i="0" u="none" strike="noStrike" kern="1200" dirty="0">
                          <a:solidFill>
                            <a:schemeClr val="bg1"/>
                          </a:solidFill>
                          <a:effectLst/>
                          <a:latin typeface="+mn-lt"/>
                          <a:ea typeface="+mn-ea"/>
                          <a:cs typeface="+mn-cs"/>
                        </a:rPr>
                        <a:t>20 %</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827A"/>
                    </a:solidFill>
                  </a:tcPr>
                </a:tc>
                <a:extLst>
                  <a:ext uri="{0D108BD9-81ED-4DB2-BD59-A6C34878D82A}">
                    <a16:rowId xmlns:a16="http://schemas.microsoft.com/office/drawing/2014/main" val="3818151127"/>
                  </a:ext>
                </a:extLst>
              </a:tr>
              <a:tr h="466971">
                <a:tc>
                  <a:txBody>
                    <a:bodyPr/>
                    <a:lstStyle/>
                    <a:p>
                      <a:pPr algn="l" fontAlgn="ctr"/>
                      <a:r>
                        <a:rPr lang="cs-CZ" sz="1100" b="0" i="0" u="none" strike="noStrike" dirty="0">
                          <a:solidFill>
                            <a:schemeClr val="bg1"/>
                          </a:solidFill>
                          <a:effectLst/>
                          <a:latin typeface="+mn-lt"/>
                        </a:rPr>
                        <a:t>Zhruba 3 měsíce</a:t>
                      </a:r>
                    </a:p>
                  </a:txBody>
                  <a:tcPr marL="9525" marR="9525" marT="9525" marB="0" anchor="ctr">
                    <a:lnL w="12700" cmpd="sng">
                      <a:noFill/>
                    </a:lnL>
                    <a:lnR w="12700" cap="flat" cmpd="sng" algn="ctr">
                      <a:solidFill>
                        <a:schemeClr val="bg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cs-CZ" sz="1200" b="1" i="0" u="none" strike="noStrike" kern="1200" dirty="0">
                          <a:solidFill>
                            <a:schemeClr val="bg1"/>
                          </a:solidFill>
                          <a:effectLst/>
                          <a:latin typeface="+mn-lt"/>
                          <a:ea typeface="+mn-ea"/>
                          <a:cs typeface="+mn-cs"/>
                        </a:rPr>
                        <a:t>27 %</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827A"/>
                    </a:solidFill>
                  </a:tcPr>
                </a:tc>
                <a:tc>
                  <a:txBody>
                    <a:bodyPr/>
                    <a:lstStyle/>
                    <a:p>
                      <a:pPr algn="ctr" fontAlgn="b"/>
                      <a:r>
                        <a:rPr lang="cs-CZ" sz="1200" b="1" i="0" u="none" strike="noStrike" kern="1200" dirty="0">
                          <a:solidFill>
                            <a:schemeClr val="bg1"/>
                          </a:solidFill>
                          <a:effectLst/>
                          <a:latin typeface="+mn-lt"/>
                          <a:ea typeface="+mn-ea"/>
                          <a:cs typeface="+mn-cs"/>
                        </a:rPr>
                        <a:t>31 %</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827A"/>
                    </a:solidFill>
                  </a:tcPr>
                </a:tc>
                <a:tc>
                  <a:txBody>
                    <a:bodyPr/>
                    <a:lstStyle/>
                    <a:p>
                      <a:pPr algn="ctr" fontAlgn="b"/>
                      <a:r>
                        <a:rPr lang="cs-CZ" sz="1200" b="1" i="0" u="none" strike="noStrike" kern="1200" dirty="0">
                          <a:solidFill>
                            <a:schemeClr val="bg1"/>
                          </a:solidFill>
                          <a:effectLst/>
                          <a:latin typeface="+mn-lt"/>
                          <a:ea typeface="+mn-ea"/>
                          <a:cs typeface="+mn-cs"/>
                        </a:rPr>
                        <a:t>27 %</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827A"/>
                    </a:solidFill>
                  </a:tcPr>
                </a:tc>
                <a:extLst>
                  <a:ext uri="{0D108BD9-81ED-4DB2-BD59-A6C34878D82A}">
                    <a16:rowId xmlns:a16="http://schemas.microsoft.com/office/drawing/2014/main" val="277871026"/>
                  </a:ext>
                </a:extLst>
              </a:tr>
              <a:tr h="466971">
                <a:tc>
                  <a:txBody>
                    <a:bodyPr/>
                    <a:lstStyle/>
                    <a:p>
                      <a:pPr algn="l" fontAlgn="ctr"/>
                      <a:r>
                        <a:rPr lang="cs-CZ" sz="1100" b="0" i="0" u="none" strike="noStrike" dirty="0">
                          <a:solidFill>
                            <a:schemeClr val="bg1"/>
                          </a:solidFill>
                          <a:effectLst/>
                          <a:latin typeface="+mn-lt"/>
                        </a:rPr>
                        <a:t>Zhruba 6 měsíců</a:t>
                      </a:r>
                    </a:p>
                  </a:txBody>
                  <a:tcPr marL="9525" marR="9525" marT="9525" marB="0" anchor="ctr">
                    <a:lnL w="12700" cmpd="sng">
                      <a:noFill/>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cs-CZ" sz="1200" b="1" i="0" u="none" strike="noStrike" kern="1200" dirty="0">
                          <a:solidFill>
                            <a:schemeClr val="bg1"/>
                          </a:solidFill>
                          <a:effectLst/>
                          <a:latin typeface="+mn-lt"/>
                          <a:ea typeface="+mn-ea"/>
                          <a:cs typeface="+mn-cs"/>
                        </a:rPr>
                        <a:t>22 %</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827A"/>
                    </a:solidFill>
                  </a:tcPr>
                </a:tc>
                <a:tc>
                  <a:txBody>
                    <a:bodyPr/>
                    <a:lstStyle/>
                    <a:p>
                      <a:pPr algn="ctr" fontAlgn="b"/>
                      <a:r>
                        <a:rPr lang="cs-CZ" sz="1200" b="1" i="0" u="none" strike="noStrike" kern="1200" dirty="0">
                          <a:solidFill>
                            <a:schemeClr val="bg1"/>
                          </a:solidFill>
                          <a:effectLst/>
                          <a:latin typeface="+mn-lt"/>
                          <a:ea typeface="+mn-ea"/>
                          <a:cs typeface="+mn-cs"/>
                        </a:rPr>
                        <a:t>18 %</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827A"/>
                    </a:solidFill>
                  </a:tcPr>
                </a:tc>
                <a:tc>
                  <a:txBody>
                    <a:bodyPr/>
                    <a:lstStyle/>
                    <a:p>
                      <a:pPr algn="ctr" fontAlgn="b"/>
                      <a:r>
                        <a:rPr lang="cs-CZ" sz="1200" b="1" i="0" u="none" strike="noStrike" kern="1200" dirty="0">
                          <a:solidFill>
                            <a:schemeClr val="bg1"/>
                          </a:solidFill>
                          <a:effectLst/>
                          <a:latin typeface="+mn-lt"/>
                          <a:ea typeface="+mn-ea"/>
                          <a:cs typeface="+mn-cs"/>
                        </a:rPr>
                        <a:t>18 %</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827A"/>
                    </a:solidFill>
                  </a:tcPr>
                </a:tc>
                <a:extLst>
                  <a:ext uri="{0D108BD9-81ED-4DB2-BD59-A6C34878D82A}">
                    <a16:rowId xmlns:a16="http://schemas.microsoft.com/office/drawing/2014/main" val="3846862080"/>
                  </a:ext>
                </a:extLst>
              </a:tr>
              <a:tr h="466971">
                <a:tc>
                  <a:txBody>
                    <a:bodyPr/>
                    <a:lstStyle/>
                    <a:p>
                      <a:pPr algn="l" fontAlgn="ctr"/>
                      <a:r>
                        <a:rPr lang="cs-CZ" sz="1100" b="0" i="0" u="none" strike="noStrike" dirty="0">
                          <a:solidFill>
                            <a:schemeClr val="bg1"/>
                          </a:solidFill>
                          <a:effectLst/>
                          <a:latin typeface="+mn-lt"/>
                        </a:rPr>
                        <a:t>Zhruba rok</a:t>
                      </a:r>
                    </a:p>
                  </a:txBody>
                  <a:tcPr marL="9525" marR="9525" marT="9525" marB="0" anchor="ctr">
                    <a:lnL w="12700" cmpd="sng">
                      <a:noFill/>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cs-CZ" sz="1200" b="1" i="0" u="none" strike="noStrike" kern="1200" dirty="0">
                          <a:solidFill>
                            <a:schemeClr val="bg1"/>
                          </a:solidFill>
                          <a:effectLst/>
                          <a:latin typeface="+mn-lt"/>
                          <a:ea typeface="+mn-ea"/>
                          <a:cs typeface="+mn-cs"/>
                        </a:rPr>
                        <a:t>11 %</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827A"/>
                    </a:solidFill>
                  </a:tcPr>
                </a:tc>
                <a:tc>
                  <a:txBody>
                    <a:bodyPr/>
                    <a:lstStyle/>
                    <a:p>
                      <a:pPr algn="ctr" fontAlgn="b"/>
                      <a:r>
                        <a:rPr lang="cs-CZ" sz="1200" b="1" i="0" u="none" strike="noStrike" kern="1200" dirty="0">
                          <a:solidFill>
                            <a:schemeClr val="bg1"/>
                          </a:solidFill>
                          <a:effectLst/>
                          <a:latin typeface="+mn-lt"/>
                          <a:ea typeface="+mn-ea"/>
                          <a:cs typeface="+mn-cs"/>
                        </a:rPr>
                        <a:t>12 %</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827A"/>
                    </a:solidFill>
                  </a:tcPr>
                </a:tc>
                <a:tc>
                  <a:txBody>
                    <a:bodyPr/>
                    <a:lstStyle/>
                    <a:p>
                      <a:pPr algn="ctr" fontAlgn="b"/>
                      <a:r>
                        <a:rPr lang="cs-CZ" sz="1200" b="1" i="0" u="none" strike="noStrike" kern="1200" dirty="0">
                          <a:solidFill>
                            <a:schemeClr val="bg1"/>
                          </a:solidFill>
                          <a:effectLst/>
                          <a:latin typeface="+mn-lt"/>
                          <a:ea typeface="+mn-ea"/>
                          <a:cs typeface="+mn-cs"/>
                        </a:rPr>
                        <a:t>13 %</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827A"/>
                    </a:solidFill>
                  </a:tcPr>
                </a:tc>
                <a:extLst>
                  <a:ext uri="{0D108BD9-81ED-4DB2-BD59-A6C34878D82A}">
                    <a16:rowId xmlns:a16="http://schemas.microsoft.com/office/drawing/2014/main" val="4052117084"/>
                  </a:ext>
                </a:extLst>
              </a:tr>
              <a:tr h="466971">
                <a:tc>
                  <a:txBody>
                    <a:bodyPr/>
                    <a:lstStyle/>
                    <a:p>
                      <a:pPr algn="l" fontAlgn="ctr"/>
                      <a:r>
                        <a:rPr lang="cs-CZ" sz="1100" b="0" i="0" u="none" strike="noStrike" dirty="0">
                          <a:solidFill>
                            <a:schemeClr val="bg1"/>
                          </a:solidFill>
                          <a:effectLst/>
                          <a:latin typeface="+mn-lt"/>
                        </a:rPr>
                        <a:t>Více než rok</a:t>
                      </a:r>
                    </a:p>
                  </a:txBody>
                  <a:tcPr marL="9525" marR="9525" marT="9525" marB="0" anchor="ctr">
                    <a:lnL w="12700" cmpd="sng">
                      <a:noFill/>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cs-CZ" sz="1200" b="1" i="0" u="none" strike="noStrike" kern="1200" dirty="0">
                          <a:solidFill>
                            <a:schemeClr val="bg1"/>
                          </a:solidFill>
                          <a:effectLst/>
                          <a:latin typeface="+mn-lt"/>
                          <a:ea typeface="+mn-ea"/>
                          <a:cs typeface="+mn-cs"/>
                        </a:rPr>
                        <a:t>14 %</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827A"/>
                    </a:solidFill>
                  </a:tcPr>
                </a:tc>
                <a:tc>
                  <a:txBody>
                    <a:bodyPr/>
                    <a:lstStyle/>
                    <a:p>
                      <a:pPr marL="0" algn="ctr" defTabSz="914400" rtl="0" eaLnBrk="1" fontAlgn="b" latinLnBrk="0" hangingPunct="1"/>
                      <a:r>
                        <a:rPr lang="cs-CZ" sz="1200" b="1" i="0" u="none" strike="noStrike" kern="1200" dirty="0">
                          <a:solidFill>
                            <a:schemeClr val="bg1"/>
                          </a:solidFill>
                          <a:effectLst/>
                          <a:latin typeface="+mn-lt"/>
                          <a:ea typeface="+mn-ea"/>
                          <a:cs typeface="+mn-cs"/>
                        </a:rPr>
                        <a:t>14 %</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827A"/>
                    </a:solidFill>
                  </a:tcPr>
                </a:tc>
                <a:tc>
                  <a:txBody>
                    <a:bodyPr/>
                    <a:lstStyle/>
                    <a:p>
                      <a:pPr marL="0" algn="ctr" defTabSz="914400" rtl="0" eaLnBrk="1" fontAlgn="b" latinLnBrk="0" hangingPunct="1"/>
                      <a:r>
                        <a:rPr lang="cs-CZ" sz="1200" b="1" i="0" u="none" strike="noStrike" kern="1200" dirty="0">
                          <a:solidFill>
                            <a:schemeClr val="bg1"/>
                          </a:solidFill>
                          <a:effectLst/>
                          <a:latin typeface="+mn-lt"/>
                          <a:ea typeface="+mn-ea"/>
                          <a:cs typeface="+mn-cs"/>
                        </a:rPr>
                        <a:t>13 %</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827A"/>
                    </a:solidFill>
                  </a:tcPr>
                </a:tc>
                <a:extLst>
                  <a:ext uri="{0D108BD9-81ED-4DB2-BD59-A6C34878D82A}">
                    <a16:rowId xmlns:a16="http://schemas.microsoft.com/office/drawing/2014/main" val="3966712206"/>
                  </a:ext>
                </a:extLst>
              </a:tr>
              <a:tr h="466971">
                <a:tc>
                  <a:txBody>
                    <a:bodyPr/>
                    <a:lstStyle/>
                    <a:p>
                      <a:pPr algn="l" fontAlgn="ctr"/>
                      <a:r>
                        <a:rPr lang="cs-CZ" sz="1100" b="0" i="0" u="none" strike="noStrike" dirty="0">
                          <a:solidFill>
                            <a:schemeClr val="bg1"/>
                          </a:solidFill>
                          <a:effectLst/>
                          <a:latin typeface="+mn-lt"/>
                        </a:rPr>
                        <a:t>Nevím </a:t>
                      </a:r>
                    </a:p>
                  </a:txBody>
                  <a:tcPr marL="9525" marR="9525" marT="9525" marB="0" anchor="ctr">
                    <a:lnL w="12700" cmpd="sng">
                      <a:noFill/>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cs-CZ" sz="1200" b="1" i="0" u="none" strike="noStrike" kern="1200" dirty="0">
                          <a:solidFill>
                            <a:schemeClr val="bg1"/>
                          </a:solidFill>
                          <a:effectLst/>
                          <a:latin typeface="+mn-lt"/>
                          <a:ea typeface="+mn-ea"/>
                          <a:cs typeface="+mn-cs"/>
                        </a:rPr>
                        <a:t>8 %</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F7F7F"/>
                    </a:solidFill>
                  </a:tcPr>
                </a:tc>
                <a:tc>
                  <a:txBody>
                    <a:bodyPr/>
                    <a:lstStyle/>
                    <a:p>
                      <a:pPr algn="ctr" fontAlgn="b"/>
                      <a:r>
                        <a:rPr lang="cs-CZ" sz="1200" b="1" i="0" u="none" strike="noStrike" kern="1200" dirty="0">
                          <a:solidFill>
                            <a:schemeClr val="bg1"/>
                          </a:solidFill>
                          <a:effectLst/>
                          <a:latin typeface="+mn-lt"/>
                          <a:ea typeface="+mn-ea"/>
                          <a:cs typeface="+mn-cs"/>
                        </a:rPr>
                        <a:t>8 %</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F7F7F"/>
                    </a:solidFill>
                  </a:tcPr>
                </a:tc>
                <a:tc>
                  <a:txBody>
                    <a:bodyPr/>
                    <a:lstStyle/>
                    <a:p>
                      <a:pPr algn="ctr" fontAlgn="b"/>
                      <a:r>
                        <a:rPr lang="cs-CZ" sz="1200" b="1" i="0" u="none" strike="noStrike" kern="1200" dirty="0">
                          <a:solidFill>
                            <a:schemeClr val="bg1"/>
                          </a:solidFill>
                          <a:effectLst/>
                          <a:latin typeface="+mn-lt"/>
                          <a:ea typeface="+mn-ea"/>
                          <a:cs typeface="+mn-cs"/>
                        </a:rPr>
                        <a:t>10 %</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F7F7F"/>
                    </a:solidFill>
                  </a:tcPr>
                </a:tc>
                <a:extLst>
                  <a:ext uri="{0D108BD9-81ED-4DB2-BD59-A6C34878D82A}">
                    <a16:rowId xmlns:a16="http://schemas.microsoft.com/office/drawing/2014/main" val="1141309902"/>
                  </a:ext>
                </a:extLst>
              </a:tr>
            </a:tbl>
          </a:graphicData>
        </a:graphic>
      </p:graphicFrame>
      <p:grpSp>
        <p:nvGrpSpPr>
          <p:cNvPr id="16" name="Group 35">
            <a:extLst>
              <a:ext uri="{FF2B5EF4-FFF2-40B4-BE49-F238E27FC236}">
                <a16:creationId xmlns:a16="http://schemas.microsoft.com/office/drawing/2014/main" id="{0F910557-DC01-408D-A8F2-34E7593E34DB}"/>
              </a:ext>
            </a:extLst>
          </p:cNvPr>
          <p:cNvGrpSpPr>
            <a:grpSpLocks noChangeAspect="1"/>
          </p:cNvGrpSpPr>
          <p:nvPr/>
        </p:nvGrpSpPr>
        <p:grpSpPr bwMode="auto">
          <a:xfrm>
            <a:off x="419544" y="4984133"/>
            <a:ext cx="896933" cy="893139"/>
            <a:chOff x="7115" y="2550"/>
            <a:chExt cx="473" cy="471"/>
          </a:xfrm>
          <a:noFill/>
        </p:grpSpPr>
        <p:sp>
          <p:nvSpPr>
            <p:cNvPr id="17" name="Oval 36">
              <a:extLst>
                <a:ext uri="{FF2B5EF4-FFF2-40B4-BE49-F238E27FC236}">
                  <a16:creationId xmlns:a16="http://schemas.microsoft.com/office/drawing/2014/main" id="{8D4A72E2-3E02-4D5B-B004-6501B1F63652}"/>
                </a:ext>
              </a:extLst>
            </p:cNvPr>
            <p:cNvSpPr>
              <a:spLocks noChangeArrowheads="1"/>
            </p:cNvSpPr>
            <p:nvPr/>
          </p:nvSpPr>
          <p:spPr bwMode="auto">
            <a:xfrm>
              <a:off x="7115" y="2550"/>
              <a:ext cx="473" cy="471"/>
            </a:xfrm>
            <a:prstGeom prst="ellipse">
              <a:avLst/>
            </a:prstGeom>
            <a:grpFill/>
            <a:ln w="19050" cap="rnd">
              <a:solidFill>
                <a:srgbClr val="00626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8" name="Line 37">
              <a:extLst>
                <a:ext uri="{FF2B5EF4-FFF2-40B4-BE49-F238E27FC236}">
                  <a16:creationId xmlns:a16="http://schemas.microsoft.com/office/drawing/2014/main" id="{436E0ED9-26A5-4F36-AA06-E7D225AFA072}"/>
                </a:ext>
              </a:extLst>
            </p:cNvPr>
            <p:cNvSpPr>
              <a:spLocks noChangeShapeType="1"/>
            </p:cNvSpPr>
            <p:nvPr/>
          </p:nvSpPr>
          <p:spPr bwMode="auto">
            <a:xfrm>
              <a:off x="7353" y="2703"/>
              <a:ext cx="0" cy="227"/>
            </a:xfrm>
            <a:prstGeom prst="line">
              <a:avLst/>
            </a:prstGeom>
            <a:grpFill/>
            <a:ln w="19050" cap="rnd">
              <a:solidFill>
                <a:srgbClr val="00626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9" name="Oval 38">
              <a:extLst>
                <a:ext uri="{FF2B5EF4-FFF2-40B4-BE49-F238E27FC236}">
                  <a16:creationId xmlns:a16="http://schemas.microsoft.com/office/drawing/2014/main" id="{F1E5B3FE-600F-44A7-897F-2ECC4F3C2515}"/>
                </a:ext>
              </a:extLst>
            </p:cNvPr>
            <p:cNvSpPr>
              <a:spLocks noChangeArrowheads="1"/>
            </p:cNvSpPr>
            <p:nvPr/>
          </p:nvSpPr>
          <p:spPr bwMode="auto">
            <a:xfrm>
              <a:off x="7331" y="2601"/>
              <a:ext cx="41" cy="40"/>
            </a:xfrm>
            <a:prstGeom prst="ellipse">
              <a:avLst/>
            </a:prstGeom>
            <a:grpFill/>
            <a:ln w="19050" cap="rnd">
              <a:solidFill>
                <a:srgbClr val="00626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20" name="TextovéPole 19">
            <a:extLst>
              <a:ext uri="{FF2B5EF4-FFF2-40B4-BE49-F238E27FC236}">
                <a16:creationId xmlns:a16="http://schemas.microsoft.com/office/drawing/2014/main" id="{2BC80BE3-5AB0-4C5A-8241-EB204C98498F}"/>
              </a:ext>
            </a:extLst>
          </p:cNvPr>
          <p:cNvSpPr txBox="1"/>
          <p:nvPr/>
        </p:nvSpPr>
        <p:spPr>
          <a:xfrm>
            <a:off x="1395501" y="4959082"/>
            <a:ext cx="6150459" cy="1446550"/>
          </a:xfrm>
          <a:prstGeom prst="rect">
            <a:avLst/>
          </a:prstGeom>
          <a:noFill/>
        </p:spPr>
        <p:txBody>
          <a:bodyPr wrap="square" rtlCol="0">
            <a:spAutoFit/>
          </a:bodyPr>
          <a:lstStyle/>
          <a:p>
            <a:pPr marL="171450" marR="0" lvl="0" indent="-171450"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cs-CZ" sz="1100" dirty="0">
                <a:solidFill>
                  <a:srgbClr val="000000"/>
                </a:solidFill>
              </a:rPr>
              <a:t>Lidé do 35 let si častěji odkládají do 1 000 Kč měsíčně.</a:t>
            </a:r>
          </a:p>
          <a:p>
            <a:pPr marL="171450" marR="0" lvl="0" indent="-171450"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cs-CZ" sz="1100" dirty="0">
              <a:solidFill>
                <a:srgbClr val="000000"/>
              </a:solidFill>
            </a:endParaRPr>
          </a:p>
          <a:p>
            <a:pPr marL="171450" marR="0" lvl="0" indent="-171450"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cs-CZ" sz="1100" dirty="0">
                <a:solidFill>
                  <a:srgbClr val="000000"/>
                </a:solidFill>
              </a:rPr>
              <a:t>Do 1000 Kč si rovněž častěji měsíčně odkládají ženy.</a:t>
            </a:r>
          </a:p>
          <a:p>
            <a:pPr marL="171450" marR="0" lvl="0" indent="-171450"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cs-CZ" sz="1100" dirty="0">
              <a:solidFill>
                <a:srgbClr val="000000"/>
              </a:solidFill>
            </a:endParaRPr>
          </a:p>
          <a:p>
            <a:pPr marL="171450" marR="0" lvl="0" indent="-171450"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cs-CZ" sz="1100" dirty="0">
                <a:solidFill>
                  <a:srgbClr val="000000"/>
                </a:solidFill>
              </a:rPr>
              <a:t>Pětina lidí ve věku do 26 let si neodkládá nic.</a:t>
            </a:r>
          </a:p>
          <a:p>
            <a:pPr marL="171450" marR="0" lvl="0" indent="-171450"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cs-CZ" sz="1100" dirty="0">
              <a:solidFill>
                <a:srgbClr val="000000"/>
              </a:solidFill>
            </a:endParaRPr>
          </a:p>
          <a:p>
            <a:pPr marL="171450" marR="0" lvl="0" indent="-171450"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cs-CZ" sz="1100" dirty="0">
              <a:solidFill>
                <a:srgbClr val="000000"/>
              </a:solidFill>
            </a:endParaRPr>
          </a:p>
          <a:p>
            <a:pPr marR="0" lvl="0" defTabSz="1219170" rtl="0" eaLnBrk="1" fontAlgn="auto" latinLnBrk="0" hangingPunct="1">
              <a:lnSpc>
                <a:spcPct val="100000"/>
              </a:lnSpc>
              <a:spcBef>
                <a:spcPts val="0"/>
              </a:spcBef>
              <a:spcAft>
                <a:spcPts val="0"/>
              </a:spcAft>
              <a:buClrTx/>
              <a:buSzTx/>
              <a:tabLst/>
              <a:defRPr/>
            </a:pPr>
            <a:endParaRPr lang="cs-CZ" sz="1100" dirty="0">
              <a:solidFill>
                <a:srgbClr val="000000"/>
              </a:solidFill>
            </a:endParaRPr>
          </a:p>
        </p:txBody>
      </p:sp>
      <p:sp>
        <p:nvSpPr>
          <p:cNvPr id="21" name="Obdélník 20">
            <a:extLst>
              <a:ext uri="{FF2B5EF4-FFF2-40B4-BE49-F238E27FC236}">
                <a16:creationId xmlns:a16="http://schemas.microsoft.com/office/drawing/2014/main" id="{C350FC0E-35E3-414A-BEC5-E26A7ED779D0}"/>
              </a:ext>
            </a:extLst>
          </p:cNvPr>
          <p:cNvSpPr/>
          <p:nvPr/>
        </p:nvSpPr>
        <p:spPr>
          <a:xfrm>
            <a:off x="7977379" y="626375"/>
            <a:ext cx="4390521" cy="892552"/>
          </a:xfrm>
          <a:prstGeom prst="rect">
            <a:avLst/>
          </a:prstGeom>
        </p:spPr>
        <p:txBody>
          <a:bodyPr wrap="square">
            <a:spAutoFit/>
          </a:bodyPr>
          <a:lstStyle/>
          <a:p>
            <a:r>
              <a:rPr lang="cs-CZ" sz="1600" b="1" dirty="0">
                <a:solidFill>
                  <a:schemeClr val="bg1"/>
                </a:solidFill>
                <a:latin typeface="+mj-lt"/>
              </a:rPr>
              <a:t>JAK DLOUHO BY LIDEM VYDRŽELA REZERVA?</a:t>
            </a:r>
          </a:p>
          <a:p>
            <a:endParaRPr lang="en-GB" sz="2000" dirty="0">
              <a:solidFill>
                <a:schemeClr val="bg1"/>
              </a:solidFill>
            </a:endParaRPr>
          </a:p>
        </p:txBody>
      </p:sp>
      <p:sp>
        <p:nvSpPr>
          <p:cNvPr id="22" name="Zástupný text 4">
            <a:extLst>
              <a:ext uri="{FF2B5EF4-FFF2-40B4-BE49-F238E27FC236}">
                <a16:creationId xmlns:a16="http://schemas.microsoft.com/office/drawing/2014/main" id="{2D80A3BB-DF97-42BF-B51C-4FA8FDAC134B}"/>
              </a:ext>
            </a:extLst>
          </p:cNvPr>
          <p:cNvSpPr txBox="1">
            <a:spLocks/>
          </p:cNvSpPr>
          <p:nvPr/>
        </p:nvSpPr>
        <p:spPr>
          <a:xfrm>
            <a:off x="433898" y="626375"/>
            <a:ext cx="7007211" cy="642385"/>
          </a:xfrm>
          <a:prstGeom prst="rect">
            <a:avLst/>
          </a:prstGeom>
        </p:spPr>
        <p:txBody>
          <a:bodyPr vert="horz" lIns="90000" tIns="46800" rIns="90000" bIns="46800" rtlCol="0" anchor="t" anchorCtr="0">
            <a:noAutofit/>
          </a:bodyPr>
          <a:lstStyle>
            <a:lvl1pPr marL="0" marR="0" indent="-232828" algn="l" defTabSz="1219140" rtl="0" eaLnBrk="1" fontAlgn="auto" latinLnBrk="0" hangingPunct="1">
              <a:lnSpc>
                <a:spcPct val="100000"/>
              </a:lnSpc>
              <a:spcBef>
                <a:spcPct val="20000"/>
              </a:spcBef>
              <a:spcAft>
                <a:spcPts val="0"/>
              </a:spcAft>
              <a:buClrTx/>
              <a:buSzTx/>
              <a:buFont typeface="Arial" pitchFamily="34" charset="0"/>
              <a:buNone/>
              <a:tabLst/>
              <a:defRPr lang="cs-CZ" sz="1600" b="1" kern="1200" dirty="0" smtClean="0">
                <a:solidFill>
                  <a:schemeClr val="bg2"/>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cs-CZ"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cs-CZ" sz="20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cs-CZ"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cs-CZ" sz="24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cs-CZ" sz="2400" cap="all" dirty="0">
                <a:solidFill>
                  <a:srgbClr val="135868"/>
                </a:solidFill>
                <a:latin typeface="Arial Black" panose="020B0A04020102020204" pitchFamily="34" charset="0"/>
                <a:ea typeface="+mj-ea"/>
                <a:cs typeface="Arial" panose="020B0604020202020204" pitchFamily="34" charset="0"/>
              </a:rPr>
              <a:t>PRO PŘÍPAD NEČEKANÉ UDÁLOSTI SI rovněž lidé NEJČASTĚJI ODKLÁDAJÍ DO 2 500 Kč</a:t>
            </a:r>
          </a:p>
        </p:txBody>
      </p:sp>
    </p:spTree>
    <p:extLst>
      <p:ext uri="{BB962C8B-B14F-4D97-AF65-F5344CB8AC3E}">
        <p14:creationId xmlns:p14="http://schemas.microsoft.com/office/powerpoint/2010/main" val="26445285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Obdélník 2">
            <a:extLst>
              <a:ext uri="{FF2B5EF4-FFF2-40B4-BE49-F238E27FC236}">
                <a16:creationId xmlns:a16="http://schemas.microsoft.com/office/drawing/2014/main" id="{92DCEF48-2637-4B6C-9910-BBF0113121C1}"/>
              </a:ext>
            </a:extLst>
          </p:cNvPr>
          <p:cNvSpPr/>
          <p:nvPr/>
        </p:nvSpPr>
        <p:spPr>
          <a:xfrm>
            <a:off x="0" y="2024844"/>
            <a:ext cx="12192000" cy="2592288"/>
          </a:xfrm>
          <a:prstGeom prst="rect">
            <a:avLst/>
          </a:prstGeom>
          <a:solidFill>
            <a:srgbClr val="135868">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4" name="Zástupný text 6">
            <a:extLst>
              <a:ext uri="{FF2B5EF4-FFF2-40B4-BE49-F238E27FC236}">
                <a16:creationId xmlns:a16="http://schemas.microsoft.com/office/drawing/2014/main" id="{D76C4820-C2C7-4037-90AE-20D6765E44B5}"/>
              </a:ext>
            </a:extLst>
          </p:cNvPr>
          <p:cNvSpPr txBox="1">
            <a:spLocks/>
          </p:cNvSpPr>
          <p:nvPr/>
        </p:nvSpPr>
        <p:spPr>
          <a:xfrm>
            <a:off x="-1320824" y="2888940"/>
            <a:ext cx="10837204" cy="642385"/>
          </a:xfrm>
          <a:prstGeom prst="rect">
            <a:avLst/>
          </a:prstGeom>
        </p:spPr>
        <p:txBody>
          <a:bodyPr vert="horz" lIns="90000" tIns="46800" rIns="90000" bIns="46800" rtlCol="0" anchor="ctr" anchorCtr="0">
            <a:noAutofit/>
          </a:bodyPr>
          <a:lstStyle>
            <a:lvl1pPr marL="0" marR="0" indent="-232828" algn="l" defTabSz="1219140" rtl="0" eaLnBrk="1" fontAlgn="auto" latinLnBrk="0" hangingPunct="1">
              <a:lnSpc>
                <a:spcPct val="100000"/>
              </a:lnSpc>
              <a:spcBef>
                <a:spcPct val="20000"/>
              </a:spcBef>
              <a:spcAft>
                <a:spcPts val="0"/>
              </a:spcAft>
              <a:buClrTx/>
              <a:buSzTx/>
              <a:buFont typeface="Arial" pitchFamily="34" charset="0"/>
              <a:buNone/>
              <a:tabLst/>
              <a:defRPr lang="cs-CZ" sz="1600" b="1" kern="1200" dirty="0" smtClean="0">
                <a:solidFill>
                  <a:schemeClr val="bg2"/>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cs-CZ"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cs-CZ" sz="20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cs-CZ"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cs-CZ" sz="24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232828" algn="ctr" defTabSz="1219140" rtl="0" eaLnBrk="1" fontAlgn="auto" latinLnBrk="0" hangingPunct="1">
              <a:lnSpc>
                <a:spcPct val="100000"/>
              </a:lnSpc>
              <a:spcBef>
                <a:spcPct val="20000"/>
              </a:spcBef>
              <a:spcAft>
                <a:spcPts val="0"/>
              </a:spcAft>
              <a:buClrTx/>
              <a:buSzTx/>
              <a:buFont typeface="Arial" pitchFamily="34" charset="0"/>
              <a:buNone/>
              <a:tabLst/>
              <a:defRPr/>
            </a:pPr>
            <a:r>
              <a:rPr lang="cs-CZ" sz="2800" dirty="0">
                <a:solidFill>
                  <a:srgbClr val="FFFFFF"/>
                </a:solidFill>
              </a:rPr>
              <a:t>INFLACE A OSOBNÍ EKONOMICKÁ SITUACE</a:t>
            </a:r>
            <a:endParaRPr kumimoji="0" lang="cs-CZ" sz="28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cxnSp>
        <p:nvCxnSpPr>
          <p:cNvPr id="5" name="Přímá spojnice 4">
            <a:extLst>
              <a:ext uri="{FF2B5EF4-FFF2-40B4-BE49-F238E27FC236}">
                <a16:creationId xmlns:a16="http://schemas.microsoft.com/office/drawing/2014/main" id="{B26ED471-FF43-4C7A-BE44-F3E7DFAEB00C}"/>
              </a:ext>
            </a:extLst>
          </p:cNvPr>
          <p:cNvCxnSpPr/>
          <p:nvPr/>
        </p:nvCxnSpPr>
        <p:spPr>
          <a:xfrm>
            <a:off x="308675" y="3531325"/>
            <a:ext cx="4284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98061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Obdélník 33">
            <a:extLst>
              <a:ext uri="{FF2B5EF4-FFF2-40B4-BE49-F238E27FC236}">
                <a16:creationId xmlns:a16="http://schemas.microsoft.com/office/drawing/2014/main" id="{0A913554-3005-47BA-814E-5F0D15FE8D0E}"/>
              </a:ext>
            </a:extLst>
          </p:cNvPr>
          <p:cNvSpPr/>
          <p:nvPr/>
        </p:nvSpPr>
        <p:spPr>
          <a:xfrm>
            <a:off x="7608167" y="0"/>
            <a:ext cx="4592675" cy="6858000"/>
          </a:xfrm>
          <a:prstGeom prst="rect">
            <a:avLst/>
          </a:prstGeom>
          <a:solidFill>
            <a:srgbClr val="135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1" name="Zástupný text 3">
            <a:extLst>
              <a:ext uri="{FF2B5EF4-FFF2-40B4-BE49-F238E27FC236}">
                <a16:creationId xmlns:a16="http://schemas.microsoft.com/office/drawing/2014/main" id="{B52E979F-91B2-4E4B-97E7-8AFC6370349D}"/>
              </a:ext>
            </a:extLst>
          </p:cNvPr>
          <p:cNvSpPr txBox="1">
            <a:spLocks/>
          </p:cNvSpPr>
          <p:nvPr/>
        </p:nvSpPr>
        <p:spPr>
          <a:xfrm>
            <a:off x="479375" y="6252251"/>
            <a:ext cx="7005400" cy="415498"/>
          </a:xfrm>
          <a:prstGeom prst="rect">
            <a:avLst/>
          </a:prstGeom>
        </p:spPr>
        <p:txBody>
          <a:bodyPr wrap="square" lIns="0" tIns="0" rIns="0" bIns="0" anchor="t" anchorCtr="0">
            <a:spAutoFit/>
          </a:bodyPr>
          <a:lstStyle>
            <a:lvl1pPr marL="0" indent="0" algn="l" defTabSz="914400" rtl="0" eaLnBrk="1" latinLnBrk="0" hangingPunct="1">
              <a:lnSpc>
                <a:spcPct val="100000"/>
              </a:lnSpc>
              <a:spcBef>
                <a:spcPts val="0"/>
              </a:spcBef>
              <a:buFont typeface="Arial" panose="020B0604020202020204" pitchFamily="34" charset="0"/>
              <a:buNone/>
              <a:defRPr sz="1000" i="1" kern="1200">
                <a:solidFill>
                  <a:schemeClr val="bg1">
                    <a:lumMod val="50000"/>
                  </a:schemeClr>
                </a:solidFill>
                <a:latin typeface="Arial" panose="020B0604020202020204" pitchFamily="34" charset="0"/>
                <a:ea typeface="+mn-ea"/>
                <a:cs typeface="Arial" pitchFamily="34" charset="0"/>
              </a:defRPr>
            </a:lvl1pPr>
            <a:lvl2pPr marL="457189" indent="0" algn="l" defTabSz="914400" rtl="0" eaLnBrk="1" latinLnBrk="0" hangingPunct="1">
              <a:lnSpc>
                <a:spcPct val="90000"/>
              </a:lnSpc>
              <a:spcBef>
                <a:spcPts val="500"/>
              </a:spcBef>
              <a:buFont typeface="Arial" panose="020B0604020202020204" pitchFamily="34" charset="0"/>
              <a:buNone/>
              <a:defRPr sz="1200" i="1" kern="1200">
                <a:solidFill>
                  <a:schemeClr val="bg1">
                    <a:lumMod val="6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i="1" kern="1200">
                <a:solidFill>
                  <a:schemeClr val="bg1">
                    <a:lumMod val="6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i="1" kern="1200">
                <a:solidFill>
                  <a:schemeClr val="bg1">
                    <a:lumMod val="6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i="1" kern="1200">
                <a:solidFill>
                  <a:schemeClr val="bg1">
                    <a:lumMod val="6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cs-CZ" sz="900" b="1" i="1"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itchFamily="34" charset="0"/>
              </a:rPr>
              <a:t>Báze: </a:t>
            </a:r>
            <a:r>
              <a:rPr kumimoji="0" lang="cs-CZ" sz="900" b="0" i="1"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itchFamily="34" charset="0"/>
              </a:rPr>
              <a:t>n=1013</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cs-CZ" sz="900" b="1" i="1"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itchFamily="34" charset="0"/>
              </a:rPr>
              <a:t>Otázka </a:t>
            </a:r>
            <a:r>
              <a:rPr kumimoji="0" lang="cs-CZ" sz="900" b="0" i="1"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itchFamily="34" charset="0"/>
              </a:rPr>
              <a:t>F1. Do jaké míry ohrožuje současná inflace Váš rodinný rozpočet? F3. Jak plánujete ochránit své finanční úspory před inflačním znehodnocením?</a:t>
            </a:r>
          </a:p>
        </p:txBody>
      </p:sp>
      <p:sp>
        <p:nvSpPr>
          <p:cNvPr id="27" name="Zástupný text 4">
            <a:extLst>
              <a:ext uri="{FF2B5EF4-FFF2-40B4-BE49-F238E27FC236}">
                <a16:creationId xmlns:a16="http://schemas.microsoft.com/office/drawing/2014/main" id="{E1B6EC5C-B27C-4FF3-86B1-443285EA95C7}"/>
              </a:ext>
            </a:extLst>
          </p:cNvPr>
          <p:cNvSpPr txBox="1">
            <a:spLocks/>
          </p:cNvSpPr>
          <p:nvPr/>
        </p:nvSpPr>
        <p:spPr>
          <a:xfrm>
            <a:off x="433898" y="626375"/>
            <a:ext cx="5950134" cy="642385"/>
          </a:xfrm>
          <a:prstGeom prst="rect">
            <a:avLst/>
          </a:prstGeom>
        </p:spPr>
        <p:txBody>
          <a:bodyPr vert="horz" lIns="90000" tIns="46800" rIns="90000" bIns="46800" rtlCol="0" anchor="t" anchorCtr="0">
            <a:noAutofit/>
          </a:bodyPr>
          <a:lstStyle>
            <a:lvl1pPr marL="0" marR="0" indent="-232828" algn="l" defTabSz="1219140" rtl="0" eaLnBrk="1" fontAlgn="auto" latinLnBrk="0" hangingPunct="1">
              <a:lnSpc>
                <a:spcPct val="100000"/>
              </a:lnSpc>
              <a:spcBef>
                <a:spcPct val="20000"/>
              </a:spcBef>
              <a:spcAft>
                <a:spcPts val="0"/>
              </a:spcAft>
              <a:buClrTx/>
              <a:buSzTx/>
              <a:buFont typeface="Arial" pitchFamily="34" charset="0"/>
              <a:buNone/>
              <a:tabLst/>
              <a:defRPr lang="cs-CZ" sz="1600" b="1" kern="1200" dirty="0" smtClean="0">
                <a:solidFill>
                  <a:schemeClr val="bg2"/>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cs-CZ"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cs-CZ" sz="20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cs-CZ"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cs-CZ" sz="24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232828" algn="l" defTabSz="1219140" rtl="0" eaLnBrk="1" fontAlgn="auto" latinLnBrk="0" hangingPunct="1">
              <a:lnSpc>
                <a:spcPct val="100000"/>
              </a:lnSpc>
              <a:spcBef>
                <a:spcPct val="20000"/>
              </a:spcBef>
              <a:spcAft>
                <a:spcPts val="0"/>
              </a:spcAft>
              <a:buClrTx/>
              <a:buSzTx/>
              <a:buFont typeface="Arial" pitchFamily="34" charset="0"/>
              <a:buNone/>
              <a:tabLst/>
              <a:defRPr/>
            </a:pPr>
            <a:r>
              <a:rPr lang="cs-CZ" sz="2400" cap="all" dirty="0">
                <a:solidFill>
                  <a:srgbClr val="135868"/>
                </a:solidFill>
                <a:latin typeface="Arial Black" panose="020B0A04020102020204" pitchFamily="34" charset="0"/>
                <a:cs typeface="Arial" panose="020B0604020202020204" pitchFamily="34" charset="0"/>
              </a:rPr>
              <a:t>OPROTI ROKU 2022 KLESL POČET TĚCH, U NICHŽ INFLACE VELMI OHROŽUJE RODINNÝ ROZPOČET</a:t>
            </a:r>
            <a:endParaRPr kumimoji="0" lang="en-GB" sz="2400" b="1" i="0" u="none" strike="noStrike" kern="1200" cap="all" spc="0" normalizeH="0" baseline="0" noProof="0" dirty="0">
              <a:ln>
                <a:noFill/>
              </a:ln>
              <a:solidFill>
                <a:srgbClr val="135868"/>
              </a:solidFill>
              <a:effectLst/>
              <a:uLnTx/>
              <a:uFillTx/>
              <a:latin typeface="Arial Black" panose="020B0A04020102020204" pitchFamily="34" charset="0"/>
              <a:ea typeface="+mn-ea"/>
              <a:cs typeface="Arial" panose="020B0604020202020204" pitchFamily="34" charset="0"/>
            </a:endParaRPr>
          </a:p>
        </p:txBody>
      </p:sp>
      <p:sp>
        <p:nvSpPr>
          <p:cNvPr id="8" name="TextovéPole 7">
            <a:extLst>
              <a:ext uri="{FF2B5EF4-FFF2-40B4-BE49-F238E27FC236}">
                <a16:creationId xmlns:a16="http://schemas.microsoft.com/office/drawing/2014/main" id="{EC658698-1B34-4077-9022-AB01D5BECC01}"/>
              </a:ext>
            </a:extLst>
          </p:cNvPr>
          <p:cNvSpPr txBox="1"/>
          <p:nvPr/>
        </p:nvSpPr>
        <p:spPr>
          <a:xfrm>
            <a:off x="5782901" y="5070376"/>
            <a:ext cx="2034680" cy="230832"/>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cs-CZ" sz="900" dirty="0">
                <a:solidFill>
                  <a:srgbClr val="000000"/>
                </a:solidFill>
                <a:latin typeface="Arial" panose="020B0604020202020204"/>
              </a:rPr>
              <a:t>3</a:t>
            </a:r>
            <a:r>
              <a:rPr kumimoji="0" lang="cs-CZ" sz="900" b="0" i="0" u="none" strike="noStrike" kern="1200" cap="none" spc="0" normalizeH="0" baseline="0" noProof="0" dirty="0">
                <a:ln>
                  <a:noFill/>
                </a:ln>
                <a:solidFill>
                  <a:srgbClr val="000000"/>
                </a:solidFill>
                <a:effectLst/>
                <a:uLnTx/>
                <a:uFillTx/>
                <a:latin typeface="Arial" panose="020B0604020202020204"/>
                <a:ea typeface="+mn-ea"/>
                <a:cs typeface="+mn-cs"/>
              </a:rPr>
              <a:t> % Neví, či nechce odpovídat</a:t>
            </a:r>
          </a:p>
        </p:txBody>
      </p:sp>
      <p:graphicFrame>
        <p:nvGraphicFramePr>
          <p:cNvPr id="9" name="Tabulka 8">
            <a:extLst>
              <a:ext uri="{FF2B5EF4-FFF2-40B4-BE49-F238E27FC236}">
                <a16:creationId xmlns:a16="http://schemas.microsoft.com/office/drawing/2014/main" id="{39BABF9B-F8BD-58A7-044B-B70C86628FE1}"/>
              </a:ext>
            </a:extLst>
          </p:cNvPr>
          <p:cNvGraphicFramePr>
            <a:graphicFrameLocks noGrp="1"/>
          </p:cNvGraphicFramePr>
          <p:nvPr>
            <p:extLst>
              <p:ext uri="{D42A27DB-BD31-4B8C-83A1-F6EECF244321}">
                <p14:modId xmlns:p14="http://schemas.microsoft.com/office/powerpoint/2010/main" val="4172387814"/>
              </p:ext>
            </p:extLst>
          </p:nvPr>
        </p:nvGraphicFramePr>
        <p:xfrm>
          <a:off x="995324" y="2454137"/>
          <a:ext cx="5928768" cy="2343739"/>
        </p:xfrm>
        <a:graphic>
          <a:graphicData uri="http://schemas.openxmlformats.org/drawingml/2006/table">
            <a:tbl>
              <a:tblPr>
                <a:tableStyleId>{5C22544A-7EE6-4342-B048-85BDC9FD1C3A}</a:tableStyleId>
              </a:tblPr>
              <a:tblGrid>
                <a:gridCol w="2581246">
                  <a:extLst>
                    <a:ext uri="{9D8B030D-6E8A-4147-A177-3AD203B41FA5}">
                      <a16:colId xmlns:a16="http://schemas.microsoft.com/office/drawing/2014/main" val="179173485"/>
                    </a:ext>
                  </a:extLst>
                </a:gridCol>
                <a:gridCol w="1687038">
                  <a:extLst>
                    <a:ext uri="{9D8B030D-6E8A-4147-A177-3AD203B41FA5}">
                      <a16:colId xmlns:a16="http://schemas.microsoft.com/office/drawing/2014/main" val="2730460602"/>
                    </a:ext>
                  </a:extLst>
                </a:gridCol>
                <a:gridCol w="1660484">
                  <a:extLst>
                    <a:ext uri="{9D8B030D-6E8A-4147-A177-3AD203B41FA5}">
                      <a16:colId xmlns:a16="http://schemas.microsoft.com/office/drawing/2014/main" val="606236715"/>
                    </a:ext>
                  </a:extLst>
                </a:gridCol>
              </a:tblGrid>
              <a:tr h="471479">
                <a:tc>
                  <a:txBody>
                    <a:bodyPr/>
                    <a:lstStyle/>
                    <a:p>
                      <a:pPr algn="l" fontAlgn="ctr"/>
                      <a:endParaRPr lang="cs-CZ" sz="1200" b="0" i="0" u="none" strike="noStrike" dirty="0">
                        <a:solidFill>
                          <a:schemeClr val="tx1"/>
                        </a:solidFill>
                        <a:effectLst/>
                        <a:latin typeface="+mn-l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1358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cs-CZ" sz="1600" b="1" i="0" u="none" strike="noStrike" kern="1200" dirty="0">
                          <a:solidFill>
                            <a:srgbClr val="135868"/>
                          </a:solidFill>
                          <a:effectLst/>
                          <a:latin typeface="+mn-lt"/>
                          <a:ea typeface="+mn-ea"/>
                          <a:cs typeface="+mn-cs"/>
                        </a:rPr>
                        <a:t>2023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1358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cs-CZ" sz="1600" b="1" i="0" u="none" strike="noStrike" kern="1200" dirty="0">
                          <a:solidFill>
                            <a:srgbClr val="7F7F7F"/>
                          </a:solidFill>
                          <a:effectLst/>
                          <a:latin typeface="+mn-lt"/>
                          <a:ea typeface="+mn-ea"/>
                          <a:cs typeface="+mn-cs"/>
                        </a:rPr>
                        <a:t>2022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13586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08385385"/>
                  </a:ext>
                </a:extLst>
              </a:tr>
              <a:tr h="468065">
                <a:tc>
                  <a:txBody>
                    <a:bodyPr/>
                    <a:lstStyle/>
                    <a:p>
                      <a:pPr algn="ctr" fontAlgn="ctr"/>
                      <a:r>
                        <a:rPr lang="cs-CZ" sz="1200" kern="1200" dirty="0">
                          <a:solidFill>
                            <a:schemeClr val="dk1"/>
                          </a:solidFill>
                          <a:latin typeface="+mn-lt"/>
                          <a:ea typeface="+mn-ea"/>
                          <a:cs typeface="+mn-cs"/>
                        </a:rPr>
                        <a:t>Velmi ohrožuje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35868"/>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cs-CZ" sz="1200" b="1" i="0" u="none" strike="noStrike" kern="1200" dirty="0">
                          <a:solidFill>
                            <a:srgbClr val="135868"/>
                          </a:solidFill>
                          <a:effectLst/>
                          <a:latin typeface="+mn-lt"/>
                          <a:ea typeface="+mn-ea"/>
                          <a:cs typeface="+mn-cs"/>
                        </a:rPr>
                        <a:t>22 %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35868"/>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cs-CZ" sz="1200" b="1" i="0" u="none" strike="noStrike" kern="1200" dirty="0">
                          <a:solidFill>
                            <a:srgbClr val="7F7F7F"/>
                          </a:solidFill>
                          <a:effectLst/>
                          <a:latin typeface="+mn-lt"/>
                          <a:ea typeface="+mn-ea"/>
                          <a:cs typeface="+mn-cs"/>
                        </a:rPr>
                        <a:t>28 %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35868"/>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18151127"/>
                  </a:ext>
                </a:extLst>
              </a:tr>
              <a:tr h="468065">
                <a:tc>
                  <a:txBody>
                    <a:bodyPr/>
                    <a:lstStyle/>
                    <a:p>
                      <a:pPr algn="ctr" fontAlgn="ctr"/>
                      <a:r>
                        <a:rPr lang="cs-CZ" sz="1200" kern="1200" dirty="0">
                          <a:solidFill>
                            <a:schemeClr val="dk1"/>
                          </a:solidFill>
                          <a:latin typeface="+mn-lt"/>
                          <a:ea typeface="+mn-ea"/>
                          <a:cs typeface="+mn-cs"/>
                        </a:rPr>
                        <a:t>Spíše ohrožuje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cs-CZ" sz="1200" b="1" i="0" u="none" strike="noStrike" kern="1200" dirty="0">
                          <a:solidFill>
                            <a:srgbClr val="135868"/>
                          </a:solidFill>
                          <a:effectLst/>
                          <a:latin typeface="+mn-lt"/>
                          <a:ea typeface="+mn-ea"/>
                          <a:cs typeface="+mn-cs"/>
                        </a:rPr>
                        <a:t>44 %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cs-CZ" sz="1200" b="1" i="0" u="none" strike="noStrike" kern="1200" dirty="0">
                          <a:solidFill>
                            <a:srgbClr val="7F7F7F"/>
                          </a:solidFill>
                          <a:effectLst/>
                          <a:latin typeface="+mn-lt"/>
                          <a:ea typeface="+mn-ea"/>
                          <a:cs typeface="+mn-cs"/>
                        </a:rPr>
                        <a:t>43 %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7871026"/>
                  </a:ext>
                </a:extLst>
              </a:tr>
              <a:tr h="468065">
                <a:tc>
                  <a:txBody>
                    <a:bodyPr/>
                    <a:lstStyle/>
                    <a:p>
                      <a:pPr algn="ctr" fontAlgn="ctr"/>
                      <a:r>
                        <a:rPr lang="cs-CZ" sz="1200" kern="1200" dirty="0">
                          <a:solidFill>
                            <a:schemeClr val="dk1"/>
                          </a:solidFill>
                          <a:latin typeface="+mn-lt"/>
                          <a:ea typeface="+mn-ea"/>
                          <a:cs typeface="+mn-cs"/>
                        </a:rPr>
                        <a:t>Spíše neohrožuje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cs-CZ" sz="1200" b="1" i="0" u="none" strike="noStrike" kern="1200" dirty="0">
                          <a:solidFill>
                            <a:srgbClr val="135868"/>
                          </a:solidFill>
                          <a:effectLst/>
                          <a:latin typeface="+mn-lt"/>
                          <a:ea typeface="+mn-ea"/>
                          <a:cs typeface="+mn-cs"/>
                        </a:rPr>
                        <a:t>26 %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cs-CZ" sz="1200" b="1" i="0" u="none" strike="noStrike" kern="1200" dirty="0">
                          <a:solidFill>
                            <a:srgbClr val="7F7F7F"/>
                          </a:solidFill>
                          <a:effectLst/>
                          <a:latin typeface="+mn-lt"/>
                          <a:ea typeface="+mn-ea"/>
                          <a:cs typeface="+mn-cs"/>
                        </a:rPr>
                        <a:t>19 %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9566394"/>
                  </a:ext>
                </a:extLst>
              </a:tr>
              <a:tr h="468065">
                <a:tc>
                  <a:txBody>
                    <a:bodyPr/>
                    <a:lstStyle/>
                    <a:p>
                      <a:pPr algn="ctr" fontAlgn="ctr"/>
                      <a:r>
                        <a:rPr lang="cs-CZ" sz="1200" kern="1200" dirty="0">
                          <a:solidFill>
                            <a:schemeClr val="dk1"/>
                          </a:solidFill>
                          <a:latin typeface="+mn-lt"/>
                          <a:ea typeface="+mn-ea"/>
                          <a:cs typeface="+mn-cs"/>
                        </a:rPr>
                        <a:t>Vůbec neohrožuje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cs-CZ" sz="1200" b="1" i="0" u="none" strike="noStrike" kern="1200" dirty="0">
                          <a:solidFill>
                            <a:srgbClr val="135868"/>
                          </a:solidFill>
                          <a:effectLst/>
                          <a:latin typeface="+mn-lt"/>
                          <a:ea typeface="+mn-ea"/>
                          <a:cs typeface="+mn-cs"/>
                        </a:rPr>
                        <a:t>4 %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cs-CZ" sz="1200" b="1" i="0" u="none" strike="noStrike" kern="1200" dirty="0">
                          <a:solidFill>
                            <a:srgbClr val="7F7F7F"/>
                          </a:solidFill>
                          <a:effectLst/>
                          <a:latin typeface="+mn-lt"/>
                          <a:ea typeface="+mn-ea"/>
                          <a:cs typeface="+mn-cs"/>
                        </a:rPr>
                        <a:t>4 %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82265993"/>
                  </a:ext>
                </a:extLst>
              </a:tr>
            </a:tbl>
          </a:graphicData>
        </a:graphic>
      </p:graphicFrame>
      <p:graphicFrame>
        <p:nvGraphicFramePr>
          <p:cNvPr id="19" name="Tabulka 18">
            <a:extLst>
              <a:ext uri="{FF2B5EF4-FFF2-40B4-BE49-F238E27FC236}">
                <a16:creationId xmlns:a16="http://schemas.microsoft.com/office/drawing/2014/main" id="{311F9F29-2F56-E6D6-557B-CFF1F6CAA31D}"/>
              </a:ext>
            </a:extLst>
          </p:cNvPr>
          <p:cNvGraphicFramePr>
            <a:graphicFrameLocks noGrp="1"/>
          </p:cNvGraphicFramePr>
          <p:nvPr>
            <p:extLst>
              <p:ext uri="{D42A27DB-BD31-4B8C-83A1-F6EECF244321}">
                <p14:modId xmlns:p14="http://schemas.microsoft.com/office/powerpoint/2010/main" val="1100810088"/>
              </p:ext>
            </p:extLst>
          </p:nvPr>
        </p:nvGraphicFramePr>
        <p:xfrm>
          <a:off x="8148228" y="1628800"/>
          <a:ext cx="3554762" cy="3735768"/>
        </p:xfrm>
        <a:graphic>
          <a:graphicData uri="http://schemas.openxmlformats.org/drawingml/2006/table">
            <a:tbl>
              <a:tblPr>
                <a:tableStyleId>{5C22544A-7EE6-4342-B048-85BDC9FD1C3A}</a:tableStyleId>
              </a:tblPr>
              <a:tblGrid>
                <a:gridCol w="1975668">
                  <a:extLst>
                    <a:ext uri="{9D8B030D-6E8A-4147-A177-3AD203B41FA5}">
                      <a16:colId xmlns:a16="http://schemas.microsoft.com/office/drawing/2014/main" val="179173485"/>
                    </a:ext>
                  </a:extLst>
                </a:gridCol>
                <a:gridCol w="839985">
                  <a:extLst>
                    <a:ext uri="{9D8B030D-6E8A-4147-A177-3AD203B41FA5}">
                      <a16:colId xmlns:a16="http://schemas.microsoft.com/office/drawing/2014/main" val="2730460602"/>
                    </a:ext>
                  </a:extLst>
                </a:gridCol>
                <a:gridCol w="739109">
                  <a:extLst>
                    <a:ext uri="{9D8B030D-6E8A-4147-A177-3AD203B41FA5}">
                      <a16:colId xmlns:a16="http://schemas.microsoft.com/office/drawing/2014/main" val="606236715"/>
                    </a:ext>
                  </a:extLst>
                </a:gridCol>
              </a:tblGrid>
              <a:tr h="466971">
                <a:tc>
                  <a:txBody>
                    <a:bodyPr/>
                    <a:lstStyle/>
                    <a:p>
                      <a:pPr algn="l" fontAlgn="ctr"/>
                      <a:endParaRPr lang="cs-CZ" sz="1200" b="0" i="0" u="none" strike="noStrike" dirty="0">
                        <a:solidFill>
                          <a:schemeClr val="bg1"/>
                        </a:solidFill>
                        <a:effectLst/>
                        <a:latin typeface="+mn-lt"/>
                      </a:endParaRPr>
                    </a:p>
                  </a:txBody>
                  <a:tcPr marL="9525" marR="9525" marT="9525" marB="0" anchor="ctr">
                    <a:lnL w="12700" cmpd="sng">
                      <a:noFill/>
                    </a:lnL>
                    <a:lnR w="12700" cap="flat" cmpd="sng" algn="ctr">
                      <a:solidFill>
                        <a:schemeClr val="bg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cs-CZ" sz="1200" b="1" i="0" u="none" strike="noStrike" kern="1200" dirty="0">
                          <a:solidFill>
                            <a:schemeClr val="bg1"/>
                          </a:solidFill>
                          <a:effectLst/>
                          <a:latin typeface="+mn-lt"/>
                          <a:ea typeface="+mn-ea"/>
                          <a:cs typeface="+mn-cs"/>
                        </a:rPr>
                        <a:t>2023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cs-CZ" sz="1200" b="1" i="0" u="none" strike="noStrike" kern="1200" dirty="0">
                          <a:solidFill>
                            <a:schemeClr val="bg1"/>
                          </a:solidFill>
                          <a:effectLst/>
                          <a:latin typeface="+mn-lt"/>
                          <a:ea typeface="+mn-ea"/>
                          <a:cs typeface="+mn-cs"/>
                        </a:rPr>
                        <a:t>2022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08385385"/>
                  </a:ext>
                </a:extLst>
              </a:tr>
              <a:tr h="466971">
                <a:tc>
                  <a:txBody>
                    <a:bodyPr/>
                    <a:lstStyle/>
                    <a:p>
                      <a:pPr algn="l" fontAlgn="ctr"/>
                      <a:r>
                        <a:rPr lang="cs-CZ" sz="1100" b="0" i="0" u="none" strike="noStrike" dirty="0">
                          <a:solidFill>
                            <a:schemeClr val="bg1"/>
                          </a:solidFill>
                          <a:effectLst/>
                          <a:latin typeface="+mn-lt"/>
                        </a:rPr>
                        <a:t>Přesun financí na výhodné spořicí účty</a:t>
                      </a:r>
                    </a:p>
                  </a:txBody>
                  <a:tcPr marL="9525" marR="9525" marT="9525" marB="0" anchor="ctr">
                    <a:lnL w="12700" cmpd="sng">
                      <a:noFill/>
                    </a:lnL>
                    <a:lnR w="12700" cap="flat" cmpd="sng" algn="ctr">
                      <a:solidFill>
                        <a:schemeClr val="bg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cs-CZ" sz="1200" b="1" i="0" u="none" strike="noStrike" kern="1200" dirty="0">
                          <a:solidFill>
                            <a:schemeClr val="bg1"/>
                          </a:solidFill>
                          <a:effectLst/>
                          <a:latin typeface="+mn-lt"/>
                          <a:ea typeface="+mn-ea"/>
                          <a:cs typeface="+mn-cs"/>
                        </a:rPr>
                        <a:t>39 %</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827A"/>
                    </a:solidFill>
                  </a:tcPr>
                </a:tc>
                <a:tc>
                  <a:txBody>
                    <a:bodyPr/>
                    <a:lstStyle/>
                    <a:p>
                      <a:pPr algn="ctr" fontAlgn="b"/>
                      <a:r>
                        <a:rPr lang="cs-CZ" sz="1200" b="1" i="0" u="none" strike="noStrike" kern="1200" dirty="0">
                          <a:solidFill>
                            <a:schemeClr val="bg1"/>
                          </a:solidFill>
                          <a:effectLst/>
                          <a:latin typeface="+mn-lt"/>
                          <a:ea typeface="+mn-ea"/>
                          <a:cs typeface="+mn-cs"/>
                        </a:rPr>
                        <a:t>31 %</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827A"/>
                    </a:solidFill>
                  </a:tcPr>
                </a:tc>
                <a:extLst>
                  <a:ext uri="{0D108BD9-81ED-4DB2-BD59-A6C34878D82A}">
                    <a16:rowId xmlns:a16="http://schemas.microsoft.com/office/drawing/2014/main" val="3818151127"/>
                  </a:ext>
                </a:extLst>
              </a:tr>
              <a:tr h="466971">
                <a:tc>
                  <a:txBody>
                    <a:bodyPr/>
                    <a:lstStyle/>
                    <a:p>
                      <a:pPr algn="l" fontAlgn="ctr"/>
                      <a:r>
                        <a:rPr lang="cs-CZ" sz="1100" b="0" i="0" u="none" strike="noStrike" dirty="0">
                          <a:solidFill>
                            <a:schemeClr val="bg1"/>
                          </a:solidFill>
                          <a:effectLst/>
                          <a:latin typeface="+mn-lt"/>
                        </a:rPr>
                        <a:t>Investice do akcií, dluhopisů</a:t>
                      </a:r>
                    </a:p>
                  </a:txBody>
                  <a:tcPr marL="9525" marR="9525" marT="9525" marB="0" anchor="ctr">
                    <a:lnL w="12700" cmpd="sng">
                      <a:noFill/>
                    </a:lnL>
                    <a:lnR w="12700" cap="flat" cmpd="sng" algn="ctr">
                      <a:solidFill>
                        <a:schemeClr val="bg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cs-CZ" sz="1200" b="1" i="0" u="none" strike="noStrike" kern="1200" dirty="0">
                          <a:solidFill>
                            <a:schemeClr val="bg1"/>
                          </a:solidFill>
                          <a:effectLst/>
                          <a:latin typeface="+mn-lt"/>
                          <a:ea typeface="+mn-ea"/>
                          <a:cs typeface="+mn-cs"/>
                        </a:rPr>
                        <a:t>17 %</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827A"/>
                    </a:solidFill>
                  </a:tcPr>
                </a:tc>
                <a:tc>
                  <a:txBody>
                    <a:bodyPr/>
                    <a:lstStyle/>
                    <a:p>
                      <a:pPr algn="ctr" fontAlgn="b"/>
                      <a:r>
                        <a:rPr lang="cs-CZ" sz="1200" b="1" i="0" u="none" strike="noStrike" kern="1200" dirty="0">
                          <a:solidFill>
                            <a:schemeClr val="bg1"/>
                          </a:solidFill>
                          <a:effectLst/>
                          <a:latin typeface="+mn-lt"/>
                          <a:ea typeface="+mn-ea"/>
                          <a:cs typeface="+mn-cs"/>
                        </a:rPr>
                        <a:t>14 %</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827A"/>
                    </a:solidFill>
                  </a:tcPr>
                </a:tc>
                <a:extLst>
                  <a:ext uri="{0D108BD9-81ED-4DB2-BD59-A6C34878D82A}">
                    <a16:rowId xmlns:a16="http://schemas.microsoft.com/office/drawing/2014/main" val="277871026"/>
                  </a:ext>
                </a:extLst>
              </a:tr>
              <a:tr h="466971">
                <a:tc>
                  <a:txBody>
                    <a:bodyPr/>
                    <a:lstStyle/>
                    <a:p>
                      <a:pPr algn="l" fontAlgn="ctr"/>
                      <a:r>
                        <a:rPr lang="cs-CZ" sz="1100" b="0" i="0" u="none" strike="noStrike" dirty="0">
                          <a:solidFill>
                            <a:schemeClr val="bg1"/>
                          </a:solidFill>
                          <a:effectLst/>
                          <a:latin typeface="+mn-lt"/>
                        </a:rPr>
                        <a:t>Investice do nemovitostí</a:t>
                      </a:r>
                    </a:p>
                  </a:txBody>
                  <a:tcPr marL="9525" marR="9525" marT="9525" marB="0" anchor="ctr">
                    <a:lnL w="12700" cmpd="sng">
                      <a:noFill/>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cs-CZ" sz="1200" b="1" i="0" u="none" strike="noStrike" kern="1200" dirty="0">
                          <a:solidFill>
                            <a:schemeClr val="bg1"/>
                          </a:solidFill>
                          <a:effectLst/>
                          <a:latin typeface="+mn-lt"/>
                          <a:ea typeface="+mn-ea"/>
                          <a:cs typeface="+mn-cs"/>
                        </a:rPr>
                        <a:t>17 %</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827A"/>
                    </a:solidFill>
                  </a:tcPr>
                </a:tc>
                <a:tc>
                  <a:txBody>
                    <a:bodyPr/>
                    <a:lstStyle/>
                    <a:p>
                      <a:pPr algn="ctr" fontAlgn="b"/>
                      <a:r>
                        <a:rPr lang="cs-CZ" sz="1200" b="1" i="0" u="none" strike="noStrike" kern="1200" dirty="0">
                          <a:solidFill>
                            <a:schemeClr val="bg1"/>
                          </a:solidFill>
                          <a:effectLst/>
                          <a:latin typeface="+mn-lt"/>
                          <a:ea typeface="+mn-ea"/>
                          <a:cs typeface="+mn-cs"/>
                        </a:rPr>
                        <a:t>13 %</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827A"/>
                    </a:solidFill>
                  </a:tcPr>
                </a:tc>
                <a:extLst>
                  <a:ext uri="{0D108BD9-81ED-4DB2-BD59-A6C34878D82A}">
                    <a16:rowId xmlns:a16="http://schemas.microsoft.com/office/drawing/2014/main" val="3846862080"/>
                  </a:ext>
                </a:extLst>
              </a:tr>
              <a:tr h="466971">
                <a:tc>
                  <a:txBody>
                    <a:bodyPr/>
                    <a:lstStyle/>
                    <a:p>
                      <a:pPr algn="l" fontAlgn="ctr"/>
                      <a:r>
                        <a:rPr lang="cs-CZ" sz="1100" b="0" i="0" u="none" strike="noStrike" dirty="0">
                          <a:solidFill>
                            <a:schemeClr val="bg1"/>
                          </a:solidFill>
                          <a:effectLst/>
                          <a:latin typeface="+mn-lt"/>
                        </a:rPr>
                        <a:t>Investice do zlata</a:t>
                      </a:r>
                    </a:p>
                  </a:txBody>
                  <a:tcPr marL="9525" marR="9525" marT="9525" marB="0" anchor="ctr">
                    <a:lnL w="12700" cmpd="sng">
                      <a:noFill/>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cs-CZ" sz="1200" b="1" i="0" u="none" strike="noStrike" kern="1200" dirty="0">
                          <a:solidFill>
                            <a:schemeClr val="bg1"/>
                          </a:solidFill>
                          <a:effectLst/>
                          <a:latin typeface="+mn-lt"/>
                          <a:ea typeface="+mn-ea"/>
                          <a:cs typeface="+mn-cs"/>
                        </a:rPr>
                        <a:t>12 %</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827A"/>
                    </a:solidFill>
                  </a:tcPr>
                </a:tc>
                <a:tc>
                  <a:txBody>
                    <a:bodyPr/>
                    <a:lstStyle/>
                    <a:p>
                      <a:pPr algn="ctr" fontAlgn="b"/>
                      <a:r>
                        <a:rPr lang="cs-CZ" sz="1200" b="1" i="0" u="none" strike="noStrike" kern="1200" dirty="0">
                          <a:solidFill>
                            <a:schemeClr val="bg1"/>
                          </a:solidFill>
                          <a:effectLst/>
                          <a:latin typeface="+mn-lt"/>
                          <a:ea typeface="+mn-ea"/>
                          <a:cs typeface="+mn-cs"/>
                        </a:rPr>
                        <a:t>9 %</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827A"/>
                    </a:solidFill>
                  </a:tcPr>
                </a:tc>
                <a:extLst>
                  <a:ext uri="{0D108BD9-81ED-4DB2-BD59-A6C34878D82A}">
                    <a16:rowId xmlns:a16="http://schemas.microsoft.com/office/drawing/2014/main" val="4052117084"/>
                  </a:ext>
                </a:extLst>
              </a:tr>
              <a:tr h="466971">
                <a:tc>
                  <a:txBody>
                    <a:bodyPr/>
                    <a:lstStyle/>
                    <a:p>
                      <a:pPr algn="l" fontAlgn="ctr"/>
                      <a:r>
                        <a:rPr lang="cs-CZ" sz="1100" b="0" i="0" u="none" strike="noStrike" dirty="0">
                          <a:solidFill>
                            <a:schemeClr val="bg1"/>
                          </a:solidFill>
                          <a:effectLst/>
                          <a:latin typeface="+mn-lt"/>
                        </a:rPr>
                        <a:t>Investice do kryptoměn nebo NFT</a:t>
                      </a:r>
                    </a:p>
                  </a:txBody>
                  <a:tcPr marL="9525" marR="9525" marT="9525" marB="0" anchor="ctr">
                    <a:lnL w="12700" cmpd="sng">
                      <a:noFill/>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cs-CZ" sz="1200" b="1" i="0" u="none" strike="noStrike" kern="1200" dirty="0">
                          <a:solidFill>
                            <a:schemeClr val="bg1"/>
                          </a:solidFill>
                          <a:effectLst/>
                          <a:latin typeface="+mn-lt"/>
                          <a:ea typeface="+mn-ea"/>
                          <a:cs typeface="+mn-cs"/>
                        </a:rPr>
                        <a:t>5 %</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827A"/>
                    </a:solidFill>
                  </a:tcPr>
                </a:tc>
                <a:tc>
                  <a:txBody>
                    <a:bodyPr/>
                    <a:lstStyle/>
                    <a:p>
                      <a:pPr marL="0" algn="ctr" defTabSz="914400" rtl="0" eaLnBrk="1" fontAlgn="b" latinLnBrk="0" hangingPunct="1"/>
                      <a:r>
                        <a:rPr lang="cs-CZ" sz="1200" b="1" i="0" u="none" strike="noStrike" kern="1200" dirty="0">
                          <a:solidFill>
                            <a:schemeClr val="bg1"/>
                          </a:solidFill>
                          <a:effectLst/>
                          <a:latin typeface="+mn-lt"/>
                          <a:ea typeface="+mn-ea"/>
                          <a:cs typeface="+mn-cs"/>
                        </a:rPr>
                        <a:t>5 %</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827A"/>
                    </a:solidFill>
                  </a:tcPr>
                </a:tc>
                <a:extLst>
                  <a:ext uri="{0D108BD9-81ED-4DB2-BD59-A6C34878D82A}">
                    <a16:rowId xmlns:a16="http://schemas.microsoft.com/office/drawing/2014/main" val="3966712206"/>
                  </a:ext>
                </a:extLst>
              </a:tr>
              <a:tr h="466971">
                <a:tc>
                  <a:txBody>
                    <a:bodyPr/>
                    <a:lstStyle/>
                    <a:p>
                      <a:pPr algn="l" fontAlgn="ctr"/>
                      <a:r>
                        <a:rPr lang="cs-CZ" sz="1100" b="0" i="0" u="none" strike="noStrike" dirty="0">
                          <a:solidFill>
                            <a:schemeClr val="bg1"/>
                          </a:solidFill>
                          <a:effectLst/>
                          <a:latin typeface="+mn-lt"/>
                        </a:rPr>
                        <a:t>Něco jiného</a:t>
                      </a:r>
                    </a:p>
                  </a:txBody>
                  <a:tcPr marL="9525" marR="9525" marT="9525" marB="0" anchor="ctr">
                    <a:lnL w="12700" cmpd="sng">
                      <a:noFill/>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cs-CZ" sz="1200" b="1" i="0" u="none" strike="noStrike" kern="1200" dirty="0">
                          <a:solidFill>
                            <a:schemeClr val="bg1"/>
                          </a:solidFill>
                          <a:effectLst/>
                          <a:latin typeface="+mn-lt"/>
                          <a:ea typeface="+mn-ea"/>
                          <a:cs typeface="+mn-cs"/>
                        </a:rPr>
                        <a:t>4 %</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827A"/>
                    </a:solidFill>
                  </a:tcPr>
                </a:tc>
                <a:tc>
                  <a:txBody>
                    <a:bodyPr/>
                    <a:lstStyle/>
                    <a:p>
                      <a:pPr marL="0" algn="ctr" defTabSz="914400" rtl="0" eaLnBrk="1" fontAlgn="b" latinLnBrk="0" hangingPunct="1"/>
                      <a:r>
                        <a:rPr lang="cs-CZ" sz="1200" b="1" i="0" u="none" strike="noStrike" kern="1200" dirty="0">
                          <a:solidFill>
                            <a:schemeClr val="bg1"/>
                          </a:solidFill>
                          <a:effectLst/>
                          <a:latin typeface="+mn-lt"/>
                          <a:ea typeface="+mn-ea"/>
                          <a:cs typeface="+mn-cs"/>
                        </a:rPr>
                        <a:t>6 %</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827A"/>
                    </a:solidFill>
                  </a:tcPr>
                </a:tc>
                <a:extLst>
                  <a:ext uri="{0D108BD9-81ED-4DB2-BD59-A6C34878D82A}">
                    <a16:rowId xmlns:a16="http://schemas.microsoft.com/office/drawing/2014/main" val="377369842"/>
                  </a:ext>
                </a:extLst>
              </a:tr>
              <a:tr h="466971">
                <a:tc>
                  <a:txBody>
                    <a:bodyPr/>
                    <a:lstStyle/>
                    <a:p>
                      <a:pPr algn="l" fontAlgn="ctr"/>
                      <a:r>
                        <a:rPr lang="cs-CZ" sz="1100" b="0" i="0" u="none" strike="noStrike" dirty="0">
                          <a:solidFill>
                            <a:schemeClr val="bg1"/>
                          </a:solidFill>
                          <a:effectLst/>
                          <a:latin typeface="+mn-lt"/>
                        </a:rPr>
                        <a:t>Žádná opatření neplánuji</a:t>
                      </a:r>
                    </a:p>
                  </a:txBody>
                  <a:tcPr marL="9525" marR="9525" marT="9525" marB="0" anchor="ctr">
                    <a:lnL w="12700" cmpd="sng">
                      <a:noFill/>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cs-CZ" sz="1200" b="1" i="0" u="none" strike="noStrike" kern="1200" dirty="0">
                          <a:solidFill>
                            <a:schemeClr val="bg1"/>
                          </a:solidFill>
                          <a:effectLst/>
                          <a:latin typeface="+mn-lt"/>
                          <a:ea typeface="+mn-ea"/>
                          <a:cs typeface="+mn-cs"/>
                        </a:rPr>
                        <a:t>36 %</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F7F7F"/>
                    </a:solidFill>
                  </a:tcPr>
                </a:tc>
                <a:tc>
                  <a:txBody>
                    <a:bodyPr/>
                    <a:lstStyle/>
                    <a:p>
                      <a:pPr algn="ctr" fontAlgn="b"/>
                      <a:r>
                        <a:rPr lang="cs-CZ" sz="1200" b="1" i="0" u="none" strike="noStrike" kern="1200" dirty="0">
                          <a:solidFill>
                            <a:schemeClr val="bg1"/>
                          </a:solidFill>
                          <a:effectLst/>
                          <a:latin typeface="+mn-lt"/>
                          <a:ea typeface="+mn-ea"/>
                          <a:cs typeface="+mn-cs"/>
                        </a:rPr>
                        <a:t>41 %</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F7F7F"/>
                    </a:solidFill>
                  </a:tcPr>
                </a:tc>
                <a:extLst>
                  <a:ext uri="{0D108BD9-81ED-4DB2-BD59-A6C34878D82A}">
                    <a16:rowId xmlns:a16="http://schemas.microsoft.com/office/drawing/2014/main" val="1141309902"/>
                  </a:ext>
                </a:extLst>
              </a:tr>
            </a:tbl>
          </a:graphicData>
        </a:graphic>
      </p:graphicFrame>
      <p:sp>
        <p:nvSpPr>
          <p:cNvPr id="20" name="Obdélník 19">
            <a:extLst>
              <a:ext uri="{FF2B5EF4-FFF2-40B4-BE49-F238E27FC236}">
                <a16:creationId xmlns:a16="http://schemas.microsoft.com/office/drawing/2014/main" id="{AC50A512-C302-820E-DE47-62000B188837}"/>
              </a:ext>
            </a:extLst>
          </p:cNvPr>
          <p:cNvSpPr/>
          <p:nvPr/>
        </p:nvSpPr>
        <p:spPr>
          <a:xfrm>
            <a:off x="8070033" y="626375"/>
            <a:ext cx="3796361" cy="892552"/>
          </a:xfrm>
          <a:prstGeom prst="rect">
            <a:avLst/>
          </a:prstGeom>
        </p:spPr>
        <p:txBody>
          <a:bodyPr wrap="square">
            <a:spAutoFit/>
          </a:bodyPr>
          <a:lstStyle/>
          <a:p>
            <a:r>
              <a:rPr lang="cs-CZ" sz="1600" b="1" dirty="0">
                <a:solidFill>
                  <a:schemeClr val="bg1"/>
                </a:solidFill>
                <a:latin typeface="+mj-lt"/>
              </a:rPr>
              <a:t>JAK ČEŠI PLÁNUJÍ CHRÁNIT ÚSPORY PŘED ZNEHODNOCENÍM?</a:t>
            </a:r>
          </a:p>
          <a:p>
            <a:endParaRPr lang="en-GB" sz="2000" dirty="0">
              <a:solidFill>
                <a:schemeClr val="bg1"/>
              </a:solidFill>
            </a:endParaRPr>
          </a:p>
        </p:txBody>
      </p:sp>
    </p:spTree>
    <p:extLst>
      <p:ext uri="{BB962C8B-B14F-4D97-AF65-F5344CB8AC3E}">
        <p14:creationId xmlns:p14="http://schemas.microsoft.com/office/powerpoint/2010/main" val="34516963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Zástupný text 3">
            <a:extLst>
              <a:ext uri="{FF2B5EF4-FFF2-40B4-BE49-F238E27FC236}">
                <a16:creationId xmlns:a16="http://schemas.microsoft.com/office/drawing/2014/main" id="{B52E979F-91B2-4E4B-97E7-8AFC6370349D}"/>
              </a:ext>
            </a:extLst>
          </p:cNvPr>
          <p:cNvSpPr txBox="1">
            <a:spLocks/>
          </p:cNvSpPr>
          <p:nvPr/>
        </p:nvSpPr>
        <p:spPr>
          <a:xfrm>
            <a:off x="479376" y="6417332"/>
            <a:ext cx="10586475" cy="307777"/>
          </a:xfrm>
          <a:prstGeom prst="rect">
            <a:avLst/>
          </a:prstGeom>
        </p:spPr>
        <p:txBody>
          <a:bodyPr wrap="square" lIns="0" tIns="0" rIns="0" bIns="0" anchor="t" anchorCtr="0">
            <a:spAutoFit/>
          </a:bodyPr>
          <a:lstStyle>
            <a:lvl1pPr marL="0" indent="0" algn="l" defTabSz="914400" rtl="0" eaLnBrk="1" latinLnBrk="0" hangingPunct="1">
              <a:lnSpc>
                <a:spcPct val="100000"/>
              </a:lnSpc>
              <a:spcBef>
                <a:spcPts val="0"/>
              </a:spcBef>
              <a:buFont typeface="Arial" panose="020B0604020202020204" pitchFamily="34" charset="0"/>
              <a:buNone/>
              <a:defRPr sz="1000" i="1" kern="1200">
                <a:solidFill>
                  <a:schemeClr val="bg1">
                    <a:lumMod val="50000"/>
                  </a:schemeClr>
                </a:solidFill>
                <a:latin typeface="Arial" panose="020B0604020202020204" pitchFamily="34" charset="0"/>
                <a:ea typeface="+mn-ea"/>
                <a:cs typeface="Arial" pitchFamily="34" charset="0"/>
              </a:defRPr>
            </a:lvl1pPr>
            <a:lvl2pPr marL="457189" indent="0" algn="l" defTabSz="914400" rtl="0" eaLnBrk="1" latinLnBrk="0" hangingPunct="1">
              <a:lnSpc>
                <a:spcPct val="90000"/>
              </a:lnSpc>
              <a:spcBef>
                <a:spcPts val="500"/>
              </a:spcBef>
              <a:buFont typeface="Arial" panose="020B0604020202020204" pitchFamily="34" charset="0"/>
              <a:buNone/>
              <a:defRPr sz="1200" i="1" kern="1200">
                <a:solidFill>
                  <a:schemeClr val="bg1">
                    <a:lumMod val="6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i="1" kern="1200">
                <a:solidFill>
                  <a:schemeClr val="bg1">
                    <a:lumMod val="6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i="1" kern="1200">
                <a:solidFill>
                  <a:schemeClr val="bg1">
                    <a:lumMod val="6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i="1" kern="1200">
                <a:solidFill>
                  <a:schemeClr val="bg1">
                    <a:lumMod val="6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cs-CZ" sz="1000" b="1" i="1"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itchFamily="34" charset="0"/>
              </a:rPr>
              <a:t>Báze: </a:t>
            </a:r>
            <a:r>
              <a:rPr kumimoji="0" lang="cs-CZ" sz="1000" b="0" i="1"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itchFamily="34" charset="0"/>
              </a:rPr>
              <a:t>n=1013</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cs-CZ" sz="1000" b="1" i="1"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itchFamily="34" charset="0"/>
              </a:rPr>
              <a:t>Otázka </a:t>
            </a:r>
            <a:r>
              <a:rPr kumimoji="0" lang="cs-CZ" sz="1000" b="0" i="1"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itchFamily="34" charset="0"/>
              </a:rPr>
              <a:t>F2. Které z následujících výdajů jste již v minulosti omezil/a či plánujete dále omezovat?</a:t>
            </a:r>
          </a:p>
        </p:txBody>
      </p:sp>
      <p:sp>
        <p:nvSpPr>
          <p:cNvPr id="12" name="Zástupný text 4">
            <a:extLst>
              <a:ext uri="{FF2B5EF4-FFF2-40B4-BE49-F238E27FC236}">
                <a16:creationId xmlns:a16="http://schemas.microsoft.com/office/drawing/2014/main" id="{C6DB3D1A-F740-48E8-A1BB-878864D54285}"/>
              </a:ext>
            </a:extLst>
          </p:cNvPr>
          <p:cNvSpPr txBox="1">
            <a:spLocks/>
          </p:cNvSpPr>
          <p:nvPr/>
        </p:nvSpPr>
        <p:spPr>
          <a:xfrm>
            <a:off x="433898" y="626375"/>
            <a:ext cx="11207240" cy="642385"/>
          </a:xfrm>
          <a:prstGeom prst="rect">
            <a:avLst/>
          </a:prstGeom>
        </p:spPr>
        <p:txBody>
          <a:bodyPr vert="horz" lIns="90000" tIns="46800" rIns="90000" bIns="46800" rtlCol="0" anchor="t" anchorCtr="0">
            <a:noAutofit/>
          </a:bodyPr>
          <a:lstStyle>
            <a:lvl1pPr marL="0" marR="0" indent="-232828" algn="l" defTabSz="1219140" rtl="0" eaLnBrk="1" fontAlgn="auto" latinLnBrk="0" hangingPunct="1">
              <a:lnSpc>
                <a:spcPct val="100000"/>
              </a:lnSpc>
              <a:spcBef>
                <a:spcPct val="20000"/>
              </a:spcBef>
              <a:spcAft>
                <a:spcPts val="0"/>
              </a:spcAft>
              <a:buClrTx/>
              <a:buSzTx/>
              <a:buFont typeface="Arial" pitchFamily="34" charset="0"/>
              <a:buNone/>
              <a:tabLst/>
              <a:defRPr lang="cs-CZ" sz="1600" b="1" kern="1200" dirty="0" smtClean="0">
                <a:solidFill>
                  <a:schemeClr val="bg2"/>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cs-CZ"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cs-CZ" sz="20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cs-CZ"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cs-CZ" sz="24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232828" algn="l" defTabSz="1219140" rtl="0" eaLnBrk="1" fontAlgn="auto" latinLnBrk="0" hangingPunct="1">
              <a:lnSpc>
                <a:spcPct val="100000"/>
              </a:lnSpc>
              <a:spcBef>
                <a:spcPct val="20000"/>
              </a:spcBef>
              <a:spcAft>
                <a:spcPts val="0"/>
              </a:spcAft>
              <a:buClrTx/>
              <a:buSzTx/>
              <a:buFont typeface="Arial" pitchFamily="34" charset="0"/>
              <a:buNone/>
              <a:tabLst/>
              <a:defRPr/>
            </a:pPr>
            <a:r>
              <a:rPr kumimoji="0" lang="cs-CZ" sz="2400" b="1" i="0" u="none" strike="noStrike" kern="1200" cap="all" spc="0" normalizeH="0" baseline="0" noProof="0" dirty="0">
                <a:ln>
                  <a:noFill/>
                </a:ln>
                <a:solidFill>
                  <a:srgbClr val="135868"/>
                </a:solidFill>
                <a:effectLst/>
                <a:uLnTx/>
                <a:uFillTx/>
                <a:latin typeface="Arial Black" panose="020B0A04020102020204" pitchFamily="34" charset="0"/>
                <a:ea typeface="+mn-ea"/>
                <a:cs typeface="Arial" panose="020B0604020202020204" pitchFamily="34" charset="0"/>
              </a:rPr>
              <a:t>Více než TŘI ČTVRTINY ČECHŮ již omezily či plánují omezit spotřebu energií</a:t>
            </a:r>
            <a:endParaRPr kumimoji="0" lang="en-GB" sz="2400" b="1" i="0" u="none" strike="noStrike" kern="1200" cap="all" spc="0" normalizeH="0" baseline="0" noProof="0" dirty="0">
              <a:ln>
                <a:noFill/>
              </a:ln>
              <a:solidFill>
                <a:srgbClr val="135868"/>
              </a:solidFill>
              <a:effectLst/>
              <a:uLnTx/>
              <a:uFillTx/>
              <a:latin typeface="Arial Black" panose="020B0A04020102020204" pitchFamily="34" charset="0"/>
              <a:ea typeface="+mn-ea"/>
              <a:cs typeface="Arial" panose="020B0604020202020204" pitchFamily="34" charset="0"/>
            </a:endParaRPr>
          </a:p>
        </p:txBody>
      </p:sp>
      <p:graphicFrame>
        <p:nvGraphicFramePr>
          <p:cNvPr id="3" name="Zástupný symbol pro obsah 5">
            <a:extLst>
              <a:ext uri="{FF2B5EF4-FFF2-40B4-BE49-F238E27FC236}">
                <a16:creationId xmlns:a16="http://schemas.microsoft.com/office/drawing/2014/main" id="{19E0058E-D06C-5361-2325-55F03738C263}"/>
              </a:ext>
            </a:extLst>
          </p:cNvPr>
          <p:cNvGraphicFramePr>
            <a:graphicFrameLocks noGrp="1"/>
          </p:cNvGraphicFramePr>
          <p:nvPr>
            <p:extLst>
              <p:ext uri="{D42A27DB-BD31-4B8C-83A1-F6EECF244321}">
                <p14:modId xmlns:p14="http://schemas.microsoft.com/office/powerpoint/2010/main" val="2337955275"/>
              </p:ext>
            </p:extLst>
          </p:nvPr>
        </p:nvGraphicFramePr>
        <p:xfrm>
          <a:off x="222448" y="1448780"/>
          <a:ext cx="11747104" cy="478284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591426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4A0D46D-7847-4F18-BD92-2D3BD3FF6D5A}"/>
              </a:ext>
            </a:extLst>
          </p:cNvPr>
          <p:cNvSpPr>
            <a:spLocks noGrp="1"/>
          </p:cNvSpPr>
          <p:nvPr>
            <p:ph type="title"/>
          </p:nvPr>
        </p:nvSpPr>
        <p:spPr/>
        <p:txBody>
          <a:bodyPr/>
          <a:lstStyle/>
          <a:p>
            <a:r>
              <a:rPr lang="cs-CZ" b="1" dirty="0">
                <a:solidFill>
                  <a:srgbClr val="135868"/>
                </a:solidFill>
              </a:rPr>
              <a:t>PREZENTACÍ PROVÁZÍ:</a:t>
            </a:r>
          </a:p>
        </p:txBody>
      </p:sp>
      <p:sp>
        <p:nvSpPr>
          <p:cNvPr id="10" name="Obdélník 3">
            <a:extLst>
              <a:ext uri="{FF2B5EF4-FFF2-40B4-BE49-F238E27FC236}">
                <a16:creationId xmlns:a16="http://schemas.microsoft.com/office/drawing/2014/main" id="{65A00885-5B00-AFF3-AFB7-2C1797D549E7}"/>
              </a:ext>
            </a:extLst>
          </p:cNvPr>
          <p:cNvSpPr/>
          <p:nvPr/>
        </p:nvSpPr>
        <p:spPr>
          <a:xfrm>
            <a:off x="2448341" y="3897052"/>
            <a:ext cx="2039503" cy="1015663"/>
          </a:xfrm>
          <a:prstGeom prst="rect">
            <a:avLst/>
          </a:prstGeom>
        </p:spPr>
        <p:txBody>
          <a:bodyPr wrap="square">
            <a:spAutoFit/>
          </a:bodyPr>
          <a:lstStyle/>
          <a:p>
            <a:pPr marL="0" marR="0" lvl="0" indent="0" algn="ctr" defTabSz="1219170" rtl="0" eaLnBrk="1" fontAlgn="base" latinLnBrk="0" hangingPunct="1">
              <a:lnSpc>
                <a:spcPct val="100000"/>
              </a:lnSpc>
              <a:spcBef>
                <a:spcPct val="0"/>
              </a:spcBef>
              <a:spcAft>
                <a:spcPct val="0"/>
              </a:spcAft>
              <a:buClrTx/>
              <a:buSzTx/>
              <a:buFontTx/>
              <a:buNone/>
              <a:tabLst/>
              <a:defRPr/>
            </a:pPr>
            <a:r>
              <a:rPr kumimoji="0" lang="cs-CZ" sz="1600" b="1" i="0" u="none" strike="noStrike" kern="1200" cap="none" spc="0" normalizeH="0" baseline="0" noProof="0" dirty="0">
                <a:ln>
                  <a:noFill/>
                </a:ln>
                <a:solidFill>
                  <a:srgbClr val="135868"/>
                </a:solidFill>
                <a:effectLst/>
                <a:uLnTx/>
                <a:uFillTx/>
                <a:latin typeface="Arial" panose="020B0604020202020204" pitchFamily="34" charset="0"/>
                <a:ea typeface="+mn-ea"/>
                <a:cs typeface="Arial" panose="020B0604020202020204" pitchFamily="34" charset="0"/>
              </a:rPr>
              <a:t>Michal Straka</a:t>
            </a:r>
          </a:p>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cs-CZ" sz="1600" b="1" i="0" u="none" strike="noStrike" kern="1200" cap="none" spc="0" normalizeH="0" baseline="0" noProof="0" dirty="0">
              <a:ln>
                <a:noFill/>
              </a:ln>
              <a:solidFill>
                <a:srgbClr val="135868"/>
              </a:solidFill>
              <a:effectLst/>
              <a:uLnTx/>
              <a:uFillTx/>
              <a:latin typeface="Arial" panose="020B0604020202020204" pitchFamily="34" charset="0"/>
              <a:ea typeface="+mn-ea"/>
              <a:cs typeface="Arial" panose="020B0604020202020204" pitchFamily="34" charset="0"/>
            </a:endParaRPr>
          </a:p>
          <a:p>
            <a:pPr marL="0" marR="0" lvl="0" indent="0" algn="ctr" defTabSz="1219170" rtl="0" eaLnBrk="0" fontAlgn="base" latinLnBrk="0" hangingPunct="0">
              <a:lnSpc>
                <a:spcPct val="100000"/>
              </a:lnSpc>
              <a:spcBef>
                <a:spcPct val="0"/>
              </a:spcBef>
              <a:spcAft>
                <a:spcPct val="0"/>
              </a:spcAft>
              <a:buClrTx/>
              <a:buSzTx/>
              <a:buFontTx/>
              <a:buNone/>
              <a:tabLst/>
              <a:defRPr/>
            </a:pPr>
            <a:r>
              <a:rPr kumimoji="0" lang="cs-CZ" sz="1400" b="0" i="0" u="none" strike="noStrike" kern="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Executive</a:t>
            </a:r>
            <a:r>
              <a:rPr kumimoji="0" lang="cs-CZ" sz="14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cs-CZ" sz="1400" b="0" i="0" u="none" strike="noStrike" kern="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Director</a:t>
            </a:r>
            <a:endParaRPr kumimoji="0" lang="cs-CZ" sz="14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ctr" defTabSz="1219170" rtl="0" eaLnBrk="0" fontAlgn="base" latinLnBrk="0" hangingPunct="0">
              <a:lnSpc>
                <a:spcPct val="100000"/>
              </a:lnSpc>
              <a:spcBef>
                <a:spcPct val="0"/>
              </a:spcBef>
              <a:spcAft>
                <a:spcPct val="0"/>
              </a:spcAft>
              <a:buClrTx/>
              <a:buSzTx/>
              <a:buFontTx/>
              <a:buNone/>
              <a:tabLst/>
              <a:defRPr/>
            </a:pPr>
            <a:r>
              <a:rPr kumimoji="0" lang="cs-CZ" sz="14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Ipsos Public </a:t>
            </a:r>
            <a:r>
              <a:rPr kumimoji="0" lang="cs-CZ" sz="1400" b="0" i="0" u="none" strike="noStrike" kern="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Affairs</a:t>
            </a:r>
            <a:endParaRPr kumimoji="0" lang="cs-CZ" sz="14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pic>
        <p:nvPicPr>
          <p:cNvPr id="3" name="Obrázek 2">
            <a:extLst>
              <a:ext uri="{FF2B5EF4-FFF2-40B4-BE49-F238E27FC236}">
                <a16:creationId xmlns:a16="http://schemas.microsoft.com/office/drawing/2014/main" id="{9DE3B0ED-2B95-E2A1-6AF0-11D9F778E96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5189" r="5189" b="19554"/>
          <a:stretch/>
        </p:blipFill>
        <p:spPr>
          <a:xfrm>
            <a:off x="2495600" y="1431904"/>
            <a:ext cx="1944986" cy="2279115"/>
          </a:xfrm>
          <a:prstGeom prst="rect">
            <a:avLst/>
          </a:prstGeom>
        </p:spPr>
      </p:pic>
      <p:pic>
        <p:nvPicPr>
          <p:cNvPr id="4" name="Obrázek 3" descr="Obsah obrázku osoba, Lidská tvář, oblečení, sedící&#10;&#10;Popis byl vytvořen automaticky">
            <a:extLst>
              <a:ext uri="{FF2B5EF4-FFF2-40B4-BE49-F238E27FC236}">
                <a16:creationId xmlns:a16="http://schemas.microsoft.com/office/drawing/2014/main" id="{BAA19335-E6FC-7D8E-5780-ADD01D242919}"/>
              </a:ext>
            </a:extLst>
          </p:cNvPr>
          <p:cNvPicPr>
            <a:picLocks noChangeAspect="1"/>
          </p:cNvPicPr>
          <p:nvPr/>
        </p:nvPicPr>
        <p:blipFill rotWithShape="1">
          <a:blip r:embed="rId3">
            <a:extLst>
              <a:ext uri="{28A0092B-C50C-407E-A947-70E740481C1C}">
                <a14:useLocalDpi xmlns:a14="http://schemas.microsoft.com/office/drawing/2010/main" val="0"/>
              </a:ext>
            </a:extLst>
          </a:blip>
          <a:srcRect l="27633" t="20856" r="26435" b="43087"/>
          <a:stretch/>
        </p:blipFill>
        <p:spPr>
          <a:xfrm>
            <a:off x="6816080" y="1431904"/>
            <a:ext cx="1944986" cy="2279115"/>
          </a:xfrm>
          <a:prstGeom prst="rect">
            <a:avLst/>
          </a:prstGeom>
        </p:spPr>
      </p:pic>
      <p:sp>
        <p:nvSpPr>
          <p:cNvPr id="5" name="Obdélník 3">
            <a:extLst>
              <a:ext uri="{FF2B5EF4-FFF2-40B4-BE49-F238E27FC236}">
                <a16:creationId xmlns:a16="http://schemas.microsoft.com/office/drawing/2014/main" id="{1E400058-E334-31CE-2C09-398AB4ADBB1F}"/>
              </a:ext>
            </a:extLst>
          </p:cNvPr>
          <p:cNvSpPr/>
          <p:nvPr/>
        </p:nvSpPr>
        <p:spPr>
          <a:xfrm>
            <a:off x="6660424" y="3897052"/>
            <a:ext cx="2256297" cy="1015663"/>
          </a:xfrm>
          <a:prstGeom prst="rect">
            <a:avLst/>
          </a:prstGeom>
        </p:spPr>
        <p:txBody>
          <a:bodyPr wrap="square">
            <a:spAutoFit/>
          </a:bodyPr>
          <a:lstStyle/>
          <a:p>
            <a:pPr marL="0" marR="0" lvl="0" indent="0" algn="ctr" defTabSz="1219170" rtl="0" eaLnBrk="1" fontAlgn="base" latinLnBrk="0" hangingPunct="1">
              <a:lnSpc>
                <a:spcPct val="100000"/>
              </a:lnSpc>
              <a:spcBef>
                <a:spcPct val="0"/>
              </a:spcBef>
              <a:spcAft>
                <a:spcPct val="0"/>
              </a:spcAft>
              <a:buClrTx/>
              <a:buSzTx/>
              <a:buFontTx/>
              <a:buNone/>
              <a:tabLst/>
              <a:defRPr/>
            </a:pPr>
            <a:r>
              <a:rPr kumimoji="0" lang="cs-CZ" sz="1600" b="1" i="0" u="none" strike="noStrike" kern="1200" cap="none" spc="0" normalizeH="0" baseline="0" noProof="0" dirty="0">
                <a:ln>
                  <a:noFill/>
                </a:ln>
                <a:solidFill>
                  <a:srgbClr val="135868"/>
                </a:solidFill>
                <a:effectLst/>
                <a:uLnTx/>
                <a:uFillTx/>
                <a:latin typeface="Arial" panose="020B0604020202020204" pitchFamily="34" charset="0"/>
                <a:ea typeface="+mn-ea"/>
                <a:cs typeface="Arial" panose="020B0604020202020204" pitchFamily="34" charset="0"/>
              </a:rPr>
              <a:t>Monika Zahálková</a:t>
            </a:r>
          </a:p>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cs-CZ" sz="1600" b="1" i="0" u="none" strike="noStrike" kern="1200" cap="none" spc="0" normalizeH="0" baseline="0" noProof="0" dirty="0">
              <a:ln>
                <a:noFill/>
              </a:ln>
              <a:solidFill>
                <a:srgbClr val="135868"/>
              </a:solidFill>
              <a:effectLst/>
              <a:uLnTx/>
              <a:uFillTx/>
              <a:latin typeface="Arial" panose="020B0604020202020204" pitchFamily="34" charset="0"/>
              <a:ea typeface="+mn-ea"/>
              <a:cs typeface="Arial" panose="020B0604020202020204" pitchFamily="34" charset="0"/>
            </a:endParaRPr>
          </a:p>
          <a:p>
            <a:pPr marL="0" marR="0" lvl="0" indent="0" algn="ctr" defTabSz="1219170" rtl="0" eaLnBrk="0" fontAlgn="base" latinLnBrk="0" hangingPunct="0">
              <a:lnSpc>
                <a:spcPct val="100000"/>
              </a:lnSpc>
              <a:spcBef>
                <a:spcPct val="0"/>
              </a:spcBef>
              <a:spcAft>
                <a:spcPct val="0"/>
              </a:spcAft>
              <a:buClrTx/>
              <a:buSzTx/>
              <a:buFontTx/>
              <a:buNone/>
              <a:tabLst/>
              <a:defRPr/>
            </a:pPr>
            <a:r>
              <a:rPr kumimoji="0" lang="cs-CZ" sz="14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Výkonná ředitelka</a:t>
            </a:r>
          </a:p>
          <a:p>
            <a:pPr marL="0" marR="0" lvl="0" indent="0" algn="ctr" defTabSz="1219170" rtl="0" eaLnBrk="0" fontAlgn="base" latinLnBrk="0" hangingPunct="0">
              <a:lnSpc>
                <a:spcPct val="100000"/>
              </a:lnSpc>
              <a:spcBef>
                <a:spcPct val="0"/>
              </a:spcBef>
              <a:spcAft>
                <a:spcPct val="0"/>
              </a:spcAft>
              <a:buClrTx/>
              <a:buSzTx/>
              <a:buFontTx/>
              <a:buNone/>
              <a:tabLst/>
              <a:defRPr/>
            </a:pPr>
            <a:r>
              <a:rPr kumimoji="0" lang="cs-CZ" sz="14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Česká bankovní asociace</a:t>
            </a:r>
          </a:p>
        </p:txBody>
      </p:sp>
    </p:spTree>
    <p:extLst>
      <p:ext uri="{BB962C8B-B14F-4D97-AF65-F5344CB8AC3E}">
        <p14:creationId xmlns:p14="http://schemas.microsoft.com/office/powerpoint/2010/main" val="40938331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Zástupný text 3">
            <a:extLst>
              <a:ext uri="{FF2B5EF4-FFF2-40B4-BE49-F238E27FC236}">
                <a16:creationId xmlns:a16="http://schemas.microsoft.com/office/drawing/2014/main" id="{B52E979F-91B2-4E4B-97E7-8AFC6370349D}"/>
              </a:ext>
            </a:extLst>
          </p:cNvPr>
          <p:cNvSpPr txBox="1">
            <a:spLocks/>
          </p:cNvSpPr>
          <p:nvPr/>
        </p:nvSpPr>
        <p:spPr>
          <a:xfrm>
            <a:off x="479376" y="6428365"/>
            <a:ext cx="10586475" cy="276999"/>
          </a:xfrm>
          <a:prstGeom prst="rect">
            <a:avLst/>
          </a:prstGeom>
        </p:spPr>
        <p:txBody>
          <a:bodyPr wrap="square" lIns="0" tIns="0" rIns="0" bIns="0" anchor="t" anchorCtr="0">
            <a:spAutoFit/>
          </a:bodyPr>
          <a:lstStyle>
            <a:lvl1pPr marL="0" indent="0" algn="l" defTabSz="914400" rtl="0" eaLnBrk="1" latinLnBrk="0" hangingPunct="1">
              <a:lnSpc>
                <a:spcPct val="100000"/>
              </a:lnSpc>
              <a:spcBef>
                <a:spcPts val="0"/>
              </a:spcBef>
              <a:buFont typeface="Arial" panose="020B0604020202020204" pitchFamily="34" charset="0"/>
              <a:buNone/>
              <a:defRPr sz="1000" i="1" kern="1200">
                <a:solidFill>
                  <a:schemeClr val="bg1">
                    <a:lumMod val="50000"/>
                  </a:schemeClr>
                </a:solidFill>
                <a:latin typeface="Arial" panose="020B0604020202020204" pitchFamily="34" charset="0"/>
                <a:ea typeface="+mn-ea"/>
                <a:cs typeface="Arial" pitchFamily="34" charset="0"/>
              </a:defRPr>
            </a:lvl1pPr>
            <a:lvl2pPr marL="457189" indent="0" algn="l" defTabSz="914400" rtl="0" eaLnBrk="1" latinLnBrk="0" hangingPunct="1">
              <a:lnSpc>
                <a:spcPct val="90000"/>
              </a:lnSpc>
              <a:spcBef>
                <a:spcPts val="500"/>
              </a:spcBef>
              <a:buFont typeface="Arial" panose="020B0604020202020204" pitchFamily="34" charset="0"/>
              <a:buNone/>
              <a:defRPr sz="1200" i="1" kern="1200">
                <a:solidFill>
                  <a:schemeClr val="bg1">
                    <a:lumMod val="6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i="1" kern="1200">
                <a:solidFill>
                  <a:schemeClr val="bg1">
                    <a:lumMod val="6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i="1" kern="1200">
                <a:solidFill>
                  <a:schemeClr val="bg1">
                    <a:lumMod val="6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i="1" kern="1200">
                <a:solidFill>
                  <a:schemeClr val="bg1">
                    <a:lumMod val="6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cs-CZ" sz="900" b="1" i="1"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itchFamily="34" charset="0"/>
              </a:rPr>
              <a:t>Báze: </a:t>
            </a:r>
            <a:r>
              <a:rPr kumimoji="0" lang="cs-CZ" sz="900" b="0" i="1"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itchFamily="34" charset="0"/>
              </a:rPr>
              <a:t>n=1031</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cs-CZ" sz="900" b="1" i="1"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itchFamily="34" charset="0"/>
              </a:rPr>
              <a:t>Otázka </a:t>
            </a:r>
            <a:r>
              <a:rPr kumimoji="0" lang="cs-CZ" sz="900" b="0" i="1"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itchFamily="34" charset="0"/>
              </a:rPr>
              <a:t>F4. Jakou Vy osobně očekáváte svoji osobní ekonomickou situaci na konci roku 2023?</a:t>
            </a:r>
          </a:p>
        </p:txBody>
      </p:sp>
      <p:sp>
        <p:nvSpPr>
          <p:cNvPr id="6" name="Obdélník 5">
            <a:extLst>
              <a:ext uri="{FF2B5EF4-FFF2-40B4-BE49-F238E27FC236}">
                <a16:creationId xmlns:a16="http://schemas.microsoft.com/office/drawing/2014/main" id="{2E56B260-6F47-4B25-86C5-049FD13DA683}"/>
              </a:ext>
            </a:extLst>
          </p:cNvPr>
          <p:cNvSpPr/>
          <p:nvPr/>
        </p:nvSpPr>
        <p:spPr>
          <a:xfrm>
            <a:off x="7608167" y="0"/>
            <a:ext cx="4592675" cy="6858000"/>
          </a:xfrm>
          <a:prstGeom prst="rect">
            <a:avLst/>
          </a:prstGeom>
          <a:solidFill>
            <a:srgbClr val="135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7" name="TextovéPole 6">
            <a:extLst>
              <a:ext uri="{FF2B5EF4-FFF2-40B4-BE49-F238E27FC236}">
                <a16:creationId xmlns:a16="http://schemas.microsoft.com/office/drawing/2014/main" id="{BDCCF362-BE9B-465B-A56C-8CB1AB2A94B5}"/>
              </a:ext>
            </a:extLst>
          </p:cNvPr>
          <p:cNvSpPr txBox="1"/>
          <p:nvPr/>
        </p:nvSpPr>
        <p:spPr>
          <a:xfrm>
            <a:off x="7960632" y="1940150"/>
            <a:ext cx="3744123" cy="1384995"/>
          </a:xfrm>
          <a:prstGeom prst="rect">
            <a:avLst/>
          </a:prstGeom>
          <a:noFill/>
        </p:spPr>
        <p:txBody>
          <a:bodyPr wrap="square" rtlCol="0">
            <a:spAutoFit/>
          </a:bodyPr>
          <a:lstStyle/>
          <a:p>
            <a:pPr marL="171450" marR="0" lvl="0" indent="-1714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cs-CZ" sz="1200" b="0" i="0" u="none" strike="noStrike" kern="1200" cap="none" spc="0" normalizeH="0" baseline="0" noProof="0" dirty="0">
                <a:ln>
                  <a:noFill/>
                </a:ln>
                <a:solidFill>
                  <a:srgbClr val="FFFFFF"/>
                </a:solidFill>
                <a:effectLst/>
                <a:uLnTx/>
                <a:uFillTx/>
                <a:latin typeface="Arial" panose="020B0604020202020204"/>
                <a:ea typeface="+mn-ea"/>
                <a:cs typeface="+mn-cs"/>
              </a:rPr>
              <a:t>Nejvíce optimističtí jsou mladí lidé ve věku 18-26 let. Že se na konci roku jejich osobní ekonomická situace zlepší, očekává 35 %.</a:t>
            </a:r>
          </a:p>
          <a:p>
            <a:pPr marL="171450" marR="0" lvl="0" indent="-1714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cs-CZ" sz="1200" dirty="0">
              <a:solidFill>
                <a:srgbClr val="FFFFFF"/>
              </a:solidFill>
              <a:latin typeface="Arial" panose="020B0604020202020204"/>
            </a:endParaRPr>
          </a:p>
          <a:p>
            <a:pPr marL="171450" marR="0" lvl="0" indent="-1714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cs-CZ" sz="1200" b="0" i="0" u="none" strike="noStrike" kern="1200" cap="none" spc="0" normalizeH="0" baseline="0" noProof="0" dirty="0">
                <a:ln>
                  <a:noFill/>
                </a:ln>
                <a:solidFill>
                  <a:srgbClr val="FFFFFF"/>
                </a:solidFill>
                <a:effectLst/>
                <a:uLnTx/>
                <a:uFillTx/>
                <a:latin typeface="Arial" panose="020B0604020202020204"/>
                <a:ea typeface="+mn-ea"/>
                <a:cs typeface="+mn-cs"/>
              </a:rPr>
              <a:t>Optimističtější jsou rovněž muži.</a:t>
            </a:r>
            <a:endParaRPr kumimoji="0" lang="en-GB" sz="1200" b="0" i="0" u="none" strike="noStrike" kern="1200" cap="none" spc="0" normalizeH="0" baseline="0" noProof="0" dirty="0">
              <a:ln>
                <a:noFill/>
              </a:ln>
              <a:solidFill>
                <a:srgbClr val="FFFFFF"/>
              </a:solidFill>
              <a:effectLst/>
              <a:uLnTx/>
              <a:uFillTx/>
              <a:latin typeface="Arial" panose="020B0604020202020204"/>
              <a:ea typeface="+mn-ea"/>
              <a:cs typeface="+mn-cs"/>
            </a:endParaRPr>
          </a:p>
          <a:p>
            <a:pPr marL="171450" marR="0" lvl="0" indent="-1714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200" b="0" i="0" u="none" strike="noStrike" kern="1200" cap="none" spc="0" normalizeH="0" baseline="0" noProof="0" dirty="0">
              <a:ln>
                <a:noFill/>
              </a:ln>
              <a:solidFill>
                <a:srgbClr val="FFFFFF"/>
              </a:solidFill>
              <a:effectLst/>
              <a:uLnTx/>
              <a:uFillTx/>
              <a:latin typeface="Arial" panose="020B0604020202020204"/>
              <a:ea typeface="+mn-ea"/>
              <a:cs typeface="+mn-cs"/>
            </a:endParaRPr>
          </a:p>
          <a:p>
            <a:pPr marL="171450" marR="0" lvl="0" indent="-1714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2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grpSp>
        <p:nvGrpSpPr>
          <p:cNvPr id="8" name="Group 35">
            <a:extLst>
              <a:ext uri="{FF2B5EF4-FFF2-40B4-BE49-F238E27FC236}">
                <a16:creationId xmlns:a16="http://schemas.microsoft.com/office/drawing/2014/main" id="{37BB4ECB-7562-4F4C-BAFD-DA156F84CBA4}"/>
              </a:ext>
            </a:extLst>
          </p:cNvPr>
          <p:cNvGrpSpPr>
            <a:grpSpLocks noChangeAspect="1"/>
          </p:cNvGrpSpPr>
          <p:nvPr/>
        </p:nvGrpSpPr>
        <p:grpSpPr bwMode="auto">
          <a:xfrm>
            <a:off x="10956540" y="375621"/>
            <a:ext cx="896933" cy="893139"/>
            <a:chOff x="7115" y="2550"/>
            <a:chExt cx="473" cy="471"/>
          </a:xfrm>
          <a:noFill/>
        </p:grpSpPr>
        <p:sp>
          <p:nvSpPr>
            <p:cNvPr id="9" name="Oval 36">
              <a:extLst>
                <a:ext uri="{FF2B5EF4-FFF2-40B4-BE49-F238E27FC236}">
                  <a16:creationId xmlns:a16="http://schemas.microsoft.com/office/drawing/2014/main" id="{0213E177-DBDD-4140-8602-3B53FE8DC635}"/>
                </a:ext>
              </a:extLst>
            </p:cNvPr>
            <p:cNvSpPr>
              <a:spLocks noChangeArrowheads="1"/>
            </p:cNvSpPr>
            <p:nvPr/>
          </p:nvSpPr>
          <p:spPr bwMode="auto">
            <a:xfrm>
              <a:off x="7115" y="2550"/>
              <a:ext cx="473" cy="471"/>
            </a:xfrm>
            <a:prstGeom prst="ellipse">
              <a:avLst/>
            </a:prstGeom>
            <a:grp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0" name="Line 37">
              <a:extLst>
                <a:ext uri="{FF2B5EF4-FFF2-40B4-BE49-F238E27FC236}">
                  <a16:creationId xmlns:a16="http://schemas.microsoft.com/office/drawing/2014/main" id="{AA3C4629-C15D-4EB0-818F-7F247D4853BB}"/>
                </a:ext>
              </a:extLst>
            </p:cNvPr>
            <p:cNvSpPr>
              <a:spLocks noChangeShapeType="1"/>
            </p:cNvSpPr>
            <p:nvPr/>
          </p:nvSpPr>
          <p:spPr bwMode="auto">
            <a:xfrm>
              <a:off x="7353" y="2703"/>
              <a:ext cx="0" cy="227"/>
            </a:xfrm>
            <a:prstGeom prst="line">
              <a:avLst/>
            </a:prstGeom>
            <a:grp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2" name="Oval 38">
              <a:extLst>
                <a:ext uri="{FF2B5EF4-FFF2-40B4-BE49-F238E27FC236}">
                  <a16:creationId xmlns:a16="http://schemas.microsoft.com/office/drawing/2014/main" id="{60864390-BA0A-4F30-B650-96221A9DE08A}"/>
                </a:ext>
              </a:extLst>
            </p:cNvPr>
            <p:cNvSpPr>
              <a:spLocks noChangeArrowheads="1"/>
            </p:cNvSpPr>
            <p:nvPr/>
          </p:nvSpPr>
          <p:spPr bwMode="auto">
            <a:xfrm>
              <a:off x="7331" y="2601"/>
              <a:ext cx="41" cy="40"/>
            </a:xfrm>
            <a:prstGeom prst="ellipse">
              <a:avLst/>
            </a:prstGeom>
            <a:grp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grpSp>
      <p:graphicFrame>
        <p:nvGraphicFramePr>
          <p:cNvPr id="15" name="Tabulka 15">
            <a:extLst>
              <a:ext uri="{FF2B5EF4-FFF2-40B4-BE49-F238E27FC236}">
                <a16:creationId xmlns:a16="http://schemas.microsoft.com/office/drawing/2014/main" id="{C66EE5DE-ABAA-4353-ABE4-7B995E4858AD}"/>
              </a:ext>
            </a:extLst>
          </p:cNvPr>
          <p:cNvGraphicFramePr>
            <a:graphicFrameLocks noGrp="1"/>
          </p:cNvGraphicFramePr>
          <p:nvPr>
            <p:extLst>
              <p:ext uri="{D42A27DB-BD31-4B8C-83A1-F6EECF244321}">
                <p14:modId xmlns:p14="http://schemas.microsoft.com/office/powerpoint/2010/main" val="4237093364"/>
              </p:ext>
            </p:extLst>
          </p:nvPr>
        </p:nvGraphicFramePr>
        <p:xfrm>
          <a:off x="1295600" y="2103462"/>
          <a:ext cx="4368352" cy="3832927"/>
        </p:xfrm>
        <a:graphic>
          <a:graphicData uri="http://schemas.openxmlformats.org/drawingml/2006/table">
            <a:tbl>
              <a:tblPr firstRow="1" bandRow="1">
                <a:tableStyleId>{5C22544A-7EE6-4342-B048-85BDC9FD1C3A}</a:tableStyleId>
              </a:tblPr>
              <a:tblGrid>
                <a:gridCol w="1622778">
                  <a:extLst>
                    <a:ext uri="{9D8B030D-6E8A-4147-A177-3AD203B41FA5}">
                      <a16:colId xmlns:a16="http://schemas.microsoft.com/office/drawing/2014/main" val="3443017960"/>
                    </a:ext>
                  </a:extLst>
                </a:gridCol>
                <a:gridCol w="1269410">
                  <a:extLst>
                    <a:ext uri="{9D8B030D-6E8A-4147-A177-3AD203B41FA5}">
                      <a16:colId xmlns:a16="http://schemas.microsoft.com/office/drawing/2014/main" val="2015101874"/>
                    </a:ext>
                  </a:extLst>
                </a:gridCol>
                <a:gridCol w="1476164">
                  <a:extLst>
                    <a:ext uri="{9D8B030D-6E8A-4147-A177-3AD203B41FA5}">
                      <a16:colId xmlns:a16="http://schemas.microsoft.com/office/drawing/2014/main" val="2325375939"/>
                    </a:ext>
                  </a:extLst>
                </a:gridCol>
              </a:tblGrid>
              <a:tr h="713470">
                <a:tc>
                  <a:txBody>
                    <a:bodyPr/>
                    <a:lstStyle/>
                    <a:p>
                      <a:pPr algn="r" fontAlgn="ctr"/>
                      <a:r>
                        <a:rPr lang="cs-CZ" sz="1400" b="0" kern="1200" dirty="0">
                          <a:solidFill>
                            <a:schemeClr val="tx1">
                              <a:lumMod val="95000"/>
                              <a:lumOff val="5000"/>
                            </a:schemeClr>
                          </a:solidFill>
                          <a:latin typeface="+mn-lt"/>
                          <a:ea typeface="+mn-ea"/>
                          <a:cs typeface="+mn-cs"/>
                        </a:rPr>
                        <a:t>Bude </a:t>
                      </a:r>
                      <a:r>
                        <a:rPr lang="cs-CZ" sz="1400" b="1" kern="1200" dirty="0">
                          <a:solidFill>
                            <a:srgbClr val="135868"/>
                          </a:solidFill>
                          <a:latin typeface="+mn-lt"/>
                          <a:ea typeface="+mn-ea"/>
                          <a:cs typeface="+mn-cs"/>
                        </a:rPr>
                        <a:t>mnohem lepší</a:t>
                      </a:r>
                      <a:r>
                        <a:rPr lang="cs-CZ" sz="1400" b="0" kern="1200" dirty="0">
                          <a:solidFill>
                            <a:schemeClr val="tx1">
                              <a:lumMod val="95000"/>
                              <a:lumOff val="5000"/>
                            </a:schemeClr>
                          </a:solidFill>
                          <a:latin typeface="+mn-lt"/>
                          <a:ea typeface="+mn-ea"/>
                          <a:cs typeface="+mn-cs"/>
                        </a:rPr>
                        <a:t>, než je nyní</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800" b="1" noProof="0" dirty="0">
                          <a:solidFill>
                            <a:srgbClr val="006260"/>
                          </a:solidFill>
                        </a:rPr>
                        <a:t>5 %</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800" b="1" noProof="0" dirty="0">
                          <a:solidFill>
                            <a:srgbClr val="006260"/>
                          </a:solidFill>
                        </a:rPr>
                        <a:t>2 %</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20247452"/>
                  </a:ext>
                </a:extLst>
              </a:tr>
              <a:tr h="734383">
                <a:tc>
                  <a:txBody>
                    <a:bodyPr/>
                    <a:lstStyle/>
                    <a:p>
                      <a:pPr algn="r" fontAlgn="ctr"/>
                      <a:r>
                        <a:rPr lang="cs-CZ" sz="1400" b="0" kern="1200" dirty="0">
                          <a:solidFill>
                            <a:schemeClr val="tx1">
                              <a:lumMod val="95000"/>
                              <a:lumOff val="5000"/>
                            </a:schemeClr>
                          </a:solidFill>
                          <a:latin typeface="+mn-lt"/>
                          <a:ea typeface="+mn-ea"/>
                          <a:cs typeface="+mn-cs"/>
                        </a:rPr>
                        <a:t>Bude </a:t>
                      </a:r>
                      <a:r>
                        <a:rPr lang="cs-CZ" sz="1400" b="1" kern="1200" dirty="0">
                          <a:solidFill>
                            <a:srgbClr val="006260"/>
                          </a:solidFill>
                          <a:latin typeface="+mn-lt"/>
                          <a:ea typeface="+mn-ea"/>
                          <a:cs typeface="+mn-cs"/>
                        </a:rPr>
                        <a:t>o něco lepší</a:t>
                      </a:r>
                      <a:r>
                        <a:rPr lang="cs-CZ" sz="1400" b="0" kern="1200" dirty="0">
                          <a:solidFill>
                            <a:schemeClr val="tx1">
                              <a:lumMod val="95000"/>
                              <a:lumOff val="5000"/>
                            </a:schemeClr>
                          </a:solidFill>
                          <a:latin typeface="+mn-lt"/>
                          <a:ea typeface="+mn-ea"/>
                          <a:cs typeface="+mn-cs"/>
                        </a:rPr>
                        <a:t>, než je nyní</a:t>
                      </a:r>
                    </a:p>
                  </a:txBody>
                  <a:tcPr marL="9525" marR="9525" marT="9525"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cs-CZ" sz="1800" b="1" noProof="0" dirty="0">
                          <a:solidFill>
                            <a:srgbClr val="006260"/>
                          </a:solidFill>
                        </a:rPr>
                        <a:t>12 %</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cs-CZ" sz="1800" b="1" noProof="0" dirty="0">
                          <a:solidFill>
                            <a:srgbClr val="006260"/>
                          </a:solidFill>
                        </a:rPr>
                        <a:t>4 %</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2464367"/>
                  </a:ext>
                </a:extLst>
              </a:tr>
              <a:tr h="828092">
                <a:tc>
                  <a:txBody>
                    <a:bodyPr/>
                    <a:lstStyle/>
                    <a:p>
                      <a:pPr algn="r" fontAlgn="ctr"/>
                      <a:r>
                        <a:rPr lang="cs-CZ" sz="1400" b="0" kern="1200" dirty="0">
                          <a:solidFill>
                            <a:schemeClr val="tx1">
                              <a:lumMod val="95000"/>
                              <a:lumOff val="5000"/>
                            </a:schemeClr>
                          </a:solidFill>
                          <a:latin typeface="+mn-lt"/>
                          <a:ea typeface="+mn-ea"/>
                          <a:cs typeface="+mn-cs"/>
                        </a:rPr>
                        <a:t>Bude přibližně stejná</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cs-CZ" sz="1800" b="1" noProof="0" dirty="0">
                          <a:solidFill>
                            <a:srgbClr val="BFBFBF"/>
                          </a:solidFill>
                        </a:rPr>
                        <a:t> 40 %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cs-CZ" sz="1800" b="1" noProof="0" dirty="0">
                          <a:solidFill>
                            <a:srgbClr val="BFBFBF"/>
                          </a:solidFill>
                        </a:rPr>
                        <a:t>28 %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52689135"/>
                  </a:ext>
                </a:extLst>
              </a:tr>
              <a:tr h="720080">
                <a:tc>
                  <a:txBody>
                    <a:bodyPr/>
                    <a:lstStyle/>
                    <a:p>
                      <a:pPr algn="r" fontAlgn="ctr"/>
                      <a:r>
                        <a:rPr lang="cs-CZ" sz="1400" b="0" kern="1200" dirty="0">
                          <a:solidFill>
                            <a:schemeClr val="tx1">
                              <a:lumMod val="95000"/>
                              <a:lumOff val="5000"/>
                            </a:schemeClr>
                          </a:solidFill>
                          <a:latin typeface="+mn-lt"/>
                          <a:ea typeface="+mn-ea"/>
                          <a:cs typeface="+mn-cs"/>
                        </a:rPr>
                        <a:t>Bude </a:t>
                      </a:r>
                      <a:r>
                        <a:rPr lang="cs-CZ" sz="1400" b="1" kern="1200" dirty="0">
                          <a:solidFill>
                            <a:srgbClr val="7F7F7F"/>
                          </a:solidFill>
                          <a:latin typeface="+mn-lt"/>
                          <a:ea typeface="+mn-ea"/>
                          <a:cs typeface="+mn-cs"/>
                        </a:rPr>
                        <a:t>o něco horší</a:t>
                      </a:r>
                      <a:r>
                        <a:rPr lang="cs-CZ" sz="1400" b="0" kern="1200" dirty="0">
                          <a:solidFill>
                            <a:schemeClr val="tx1">
                              <a:lumMod val="95000"/>
                              <a:lumOff val="5000"/>
                            </a:schemeClr>
                          </a:solidFill>
                          <a:latin typeface="+mn-lt"/>
                          <a:ea typeface="+mn-ea"/>
                          <a:cs typeface="+mn-cs"/>
                        </a:rPr>
                        <a:t>, než je nyní</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cs-CZ" sz="1800" b="1" noProof="0" dirty="0">
                          <a:solidFill>
                            <a:srgbClr val="7F7F7F"/>
                          </a:solidFill>
                        </a:rPr>
                        <a:t>21 %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cs-CZ" sz="1800" b="1" noProof="0" dirty="0">
                          <a:solidFill>
                            <a:srgbClr val="7F7F7F"/>
                          </a:solidFill>
                        </a:rPr>
                        <a:t>33 %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646362049"/>
                  </a:ext>
                </a:extLst>
              </a:tr>
              <a:tr h="836902">
                <a:tc>
                  <a:txBody>
                    <a:bodyPr/>
                    <a:lstStyle/>
                    <a:p>
                      <a:pPr algn="r" fontAlgn="ctr"/>
                      <a:r>
                        <a:rPr lang="cs-CZ" sz="1400" b="0" kern="1200" dirty="0">
                          <a:solidFill>
                            <a:schemeClr val="tx1">
                              <a:lumMod val="95000"/>
                              <a:lumOff val="5000"/>
                            </a:schemeClr>
                          </a:solidFill>
                          <a:latin typeface="+mn-lt"/>
                          <a:ea typeface="+mn-ea"/>
                          <a:cs typeface="+mn-cs"/>
                        </a:rPr>
                        <a:t>Bude </a:t>
                      </a:r>
                      <a:r>
                        <a:rPr lang="cs-CZ" sz="1400" b="1" kern="1200" dirty="0">
                          <a:solidFill>
                            <a:srgbClr val="858585"/>
                          </a:solidFill>
                          <a:latin typeface="+mn-lt"/>
                          <a:ea typeface="+mn-ea"/>
                          <a:cs typeface="+mn-cs"/>
                        </a:rPr>
                        <a:t>mnohem horší</a:t>
                      </a:r>
                      <a:r>
                        <a:rPr lang="cs-CZ" sz="1400" b="0" kern="1200" dirty="0">
                          <a:solidFill>
                            <a:schemeClr val="tx1">
                              <a:lumMod val="95000"/>
                              <a:lumOff val="5000"/>
                            </a:schemeClr>
                          </a:solidFill>
                          <a:latin typeface="+mn-lt"/>
                          <a:ea typeface="+mn-ea"/>
                          <a:cs typeface="+mn-cs"/>
                        </a:rPr>
                        <a:t>, než je nyní</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cs-CZ" sz="1800" b="1" noProof="0" dirty="0">
                          <a:solidFill>
                            <a:srgbClr val="7F7F7F"/>
                          </a:solidFill>
                        </a:rPr>
                        <a:t>14 %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cs-CZ" sz="1800" b="1" noProof="0" dirty="0">
                          <a:solidFill>
                            <a:srgbClr val="7F7F7F"/>
                          </a:solidFill>
                        </a:rPr>
                        <a:t>26 %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8378471"/>
                  </a:ext>
                </a:extLst>
              </a:tr>
            </a:tbl>
          </a:graphicData>
        </a:graphic>
      </p:graphicFrame>
      <p:cxnSp>
        <p:nvCxnSpPr>
          <p:cNvPr id="19" name="Přímá spojnice 18">
            <a:extLst>
              <a:ext uri="{FF2B5EF4-FFF2-40B4-BE49-F238E27FC236}">
                <a16:creationId xmlns:a16="http://schemas.microsoft.com/office/drawing/2014/main" id="{26B9771E-398D-4407-9E7C-2F21AB8CC986}"/>
              </a:ext>
            </a:extLst>
          </p:cNvPr>
          <p:cNvCxnSpPr/>
          <p:nvPr/>
        </p:nvCxnSpPr>
        <p:spPr>
          <a:xfrm>
            <a:off x="7774024" y="1772816"/>
            <a:ext cx="4284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TextovéPole 21">
            <a:extLst>
              <a:ext uri="{FF2B5EF4-FFF2-40B4-BE49-F238E27FC236}">
                <a16:creationId xmlns:a16="http://schemas.microsoft.com/office/drawing/2014/main" id="{AC583B4F-8701-4D47-B3FD-A02CCE72BE81}"/>
              </a:ext>
            </a:extLst>
          </p:cNvPr>
          <p:cNvSpPr txBox="1"/>
          <p:nvPr/>
        </p:nvSpPr>
        <p:spPr>
          <a:xfrm>
            <a:off x="7706357" y="1386844"/>
            <a:ext cx="3568606" cy="338554"/>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cs-CZ" sz="1600" b="0" i="0" u="none" strike="noStrike" kern="1200" cap="none" spc="0" normalizeH="0" baseline="0" noProof="0" dirty="0">
                <a:ln>
                  <a:noFill/>
                </a:ln>
                <a:solidFill>
                  <a:srgbClr val="FFFFFF"/>
                </a:solidFill>
                <a:effectLst/>
                <a:uLnTx/>
                <a:uFillTx/>
                <a:latin typeface="Arial" panose="020B0604020202020204"/>
                <a:ea typeface="+mn-ea"/>
                <a:cs typeface="+mn-cs"/>
              </a:rPr>
              <a:t>Sociodemografické rozdíly v populaci</a:t>
            </a:r>
            <a:endParaRPr kumimoji="0" lang="en-GB" sz="16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20" name="Zástupný text 4">
            <a:extLst>
              <a:ext uri="{FF2B5EF4-FFF2-40B4-BE49-F238E27FC236}">
                <a16:creationId xmlns:a16="http://schemas.microsoft.com/office/drawing/2014/main" id="{2AE769E5-9D05-4BA5-B1D3-BC18D7F3CE79}"/>
              </a:ext>
            </a:extLst>
          </p:cNvPr>
          <p:cNvSpPr txBox="1">
            <a:spLocks/>
          </p:cNvSpPr>
          <p:nvPr/>
        </p:nvSpPr>
        <p:spPr>
          <a:xfrm>
            <a:off x="433898" y="626375"/>
            <a:ext cx="6916577" cy="642385"/>
          </a:xfrm>
          <a:prstGeom prst="rect">
            <a:avLst/>
          </a:prstGeom>
        </p:spPr>
        <p:txBody>
          <a:bodyPr vert="horz" lIns="90000" tIns="46800" rIns="90000" bIns="46800" rtlCol="0" anchor="t" anchorCtr="0">
            <a:noAutofit/>
          </a:bodyPr>
          <a:lstStyle>
            <a:lvl1pPr marL="0" marR="0" indent="-232828" algn="l" defTabSz="1219140" rtl="0" eaLnBrk="1" fontAlgn="auto" latinLnBrk="0" hangingPunct="1">
              <a:lnSpc>
                <a:spcPct val="100000"/>
              </a:lnSpc>
              <a:spcBef>
                <a:spcPct val="20000"/>
              </a:spcBef>
              <a:spcAft>
                <a:spcPts val="0"/>
              </a:spcAft>
              <a:buClrTx/>
              <a:buSzTx/>
              <a:buFont typeface="Arial" pitchFamily="34" charset="0"/>
              <a:buNone/>
              <a:tabLst/>
              <a:defRPr lang="cs-CZ" sz="1600" b="1" kern="1200" dirty="0" smtClean="0">
                <a:solidFill>
                  <a:schemeClr val="bg2"/>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cs-CZ"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cs-CZ" sz="20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cs-CZ"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cs-CZ" sz="24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232828" algn="l" defTabSz="1219140" rtl="0" eaLnBrk="1" fontAlgn="auto" latinLnBrk="0" hangingPunct="1">
              <a:lnSpc>
                <a:spcPct val="100000"/>
              </a:lnSpc>
              <a:spcBef>
                <a:spcPct val="20000"/>
              </a:spcBef>
              <a:spcAft>
                <a:spcPts val="0"/>
              </a:spcAft>
              <a:buClrTx/>
              <a:buSzTx/>
              <a:buFont typeface="Arial" pitchFamily="34" charset="0"/>
              <a:buNone/>
              <a:tabLst/>
              <a:defRPr/>
            </a:pPr>
            <a:r>
              <a:rPr kumimoji="0" lang="cs-CZ" sz="2400" b="1" i="0" u="none" strike="noStrike" kern="1200" cap="all" spc="0" normalizeH="0" baseline="0" noProof="0" dirty="0">
                <a:ln>
                  <a:noFill/>
                </a:ln>
                <a:solidFill>
                  <a:srgbClr val="135868"/>
                </a:solidFill>
                <a:effectLst/>
                <a:uLnTx/>
                <a:uFillTx/>
                <a:latin typeface="Arial Black" panose="020B0A04020102020204" pitchFamily="34" charset="0"/>
                <a:ea typeface="+mn-ea"/>
                <a:cs typeface="Arial" panose="020B0604020202020204" pitchFamily="34" charset="0"/>
              </a:rPr>
              <a:t>VÝHLED ČECHŮ NA OSOBNÍ EKONOMICKOU SITUACI SE ZLEPŠUJE</a:t>
            </a:r>
          </a:p>
        </p:txBody>
      </p:sp>
      <p:sp>
        <p:nvSpPr>
          <p:cNvPr id="2" name="TextovéPole 1">
            <a:extLst>
              <a:ext uri="{FF2B5EF4-FFF2-40B4-BE49-F238E27FC236}">
                <a16:creationId xmlns:a16="http://schemas.microsoft.com/office/drawing/2014/main" id="{120BB793-19D9-D9D6-65BC-80D7892CF199}"/>
              </a:ext>
            </a:extLst>
          </p:cNvPr>
          <p:cNvSpPr txBox="1"/>
          <p:nvPr/>
        </p:nvSpPr>
        <p:spPr>
          <a:xfrm flipH="1">
            <a:off x="3128934" y="1714504"/>
            <a:ext cx="1096694" cy="369332"/>
          </a:xfrm>
          <a:prstGeom prst="rect">
            <a:avLst/>
          </a:prstGeom>
          <a:noFill/>
        </p:spPr>
        <p:txBody>
          <a:bodyPr wrap="square" rtlCol="0">
            <a:spAutoFit/>
          </a:bodyPr>
          <a:lstStyle/>
          <a:p>
            <a:r>
              <a:rPr lang="cs-CZ" sz="1800" b="1" dirty="0"/>
              <a:t>2023</a:t>
            </a:r>
            <a:endParaRPr lang="en-US" sz="1800" b="1" dirty="0"/>
          </a:p>
        </p:txBody>
      </p:sp>
      <p:sp>
        <p:nvSpPr>
          <p:cNvPr id="3" name="TextovéPole 2">
            <a:extLst>
              <a:ext uri="{FF2B5EF4-FFF2-40B4-BE49-F238E27FC236}">
                <a16:creationId xmlns:a16="http://schemas.microsoft.com/office/drawing/2014/main" id="{A37BC4A6-D554-3AB7-FEF8-AB355953AEF9}"/>
              </a:ext>
            </a:extLst>
          </p:cNvPr>
          <p:cNvSpPr txBox="1"/>
          <p:nvPr/>
        </p:nvSpPr>
        <p:spPr>
          <a:xfrm flipH="1">
            <a:off x="4556827" y="1714504"/>
            <a:ext cx="1096694" cy="369332"/>
          </a:xfrm>
          <a:prstGeom prst="rect">
            <a:avLst/>
          </a:prstGeom>
          <a:noFill/>
        </p:spPr>
        <p:txBody>
          <a:bodyPr wrap="square" rtlCol="0">
            <a:spAutoFit/>
          </a:bodyPr>
          <a:lstStyle/>
          <a:p>
            <a:r>
              <a:rPr lang="cs-CZ" sz="1800" b="1" dirty="0"/>
              <a:t>2022</a:t>
            </a:r>
            <a:endParaRPr lang="en-US" sz="1800" b="1" dirty="0"/>
          </a:p>
        </p:txBody>
      </p:sp>
      <p:cxnSp>
        <p:nvCxnSpPr>
          <p:cNvPr id="4" name="Přímá spojnice 3">
            <a:extLst>
              <a:ext uri="{FF2B5EF4-FFF2-40B4-BE49-F238E27FC236}">
                <a16:creationId xmlns:a16="http://schemas.microsoft.com/office/drawing/2014/main" id="{4A2654F9-E990-A012-6034-C39F1CCAE2EC}"/>
              </a:ext>
            </a:extLst>
          </p:cNvPr>
          <p:cNvCxnSpPr>
            <a:cxnSpLocks/>
          </p:cNvCxnSpPr>
          <p:nvPr/>
        </p:nvCxnSpPr>
        <p:spPr>
          <a:xfrm>
            <a:off x="911424" y="2124728"/>
            <a:ext cx="4289383" cy="0"/>
          </a:xfrm>
          <a:prstGeom prst="line">
            <a:avLst/>
          </a:prstGeom>
          <a:ln>
            <a:solidFill>
              <a:srgbClr val="13586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83664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délník 6">
            <a:extLst>
              <a:ext uri="{FF2B5EF4-FFF2-40B4-BE49-F238E27FC236}">
                <a16:creationId xmlns:a16="http://schemas.microsoft.com/office/drawing/2014/main" id="{1092D419-9FD4-4ACD-B646-C4716106642F}"/>
              </a:ext>
            </a:extLst>
          </p:cNvPr>
          <p:cNvSpPr/>
          <p:nvPr/>
        </p:nvSpPr>
        <p:spPr>
          <a:xfrm>
            <a:off x="1" y="0"/>
            <a:ext cx="659395" cy="6858000"/>
          </a:xfrm>
          <a:prstGeom prst="rect">
            <a:avLst/>
          </a:prstGeom>
          <a:solidFill>
            <a:srgbClr val="135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2" name="TextovéPole 11">
            <a:extLst>
              <a:ext uri="{FF2B5EF4-FFF2-40B4-BE49-F238E27FC236}">
                <a16:creationId xmlns:a16="http://schemas.microsoft.com/office/drawing/2014/main" id="{A8B58BE0-B5A2-4D54-AB3E-29F9F746B8ED}"/>
              </a:ext>
            </a:extLst>
          </p:cNvPr>
          <p:cNvSpPr txBox="1"/>
          <p:nvPr/>
        </p:nvSpPr>
        <p:spPr>
          <a:xfrm>
            <a:off x="1199456" y="1920892"/>
            <a:ext cx="10189132" cy="3416320"/>
          </a:xfrm>
          <a:prstGeom prst="rect">
            <a:avLst/>
          </a:prstGeom>
          <a:noFill/>
        </p:spPr>
        <p:txBody>
          <a:bodyPr wrap="square" rtlCol="0">
            <a:spAutoFit/>
          </a:bodyPr>
          <a:lstStyle/>
          <a:p>
            <a:pPr>
              <a:defRPr/>
            </a:pPr>
            <a:r>
              <a:rPr lang="cs-CZ" sz="1200" b="1" dirty="0">
                <a:solidFill>
                  <a:schemeClr val="tx1">
                    <a:lumMod val="85000"/>
                    <a:lumOff val="15000"/>
                  </a:schemeClr>
                </a:solidFill>
              </a:rPr>
              <a:t>INDEX FINANČNÍ GRAMOTNOSTI ZŮSTÁVÁ STABILNÍ</a:t>
            </a:r>
          </a:p>
          <a:p>
            <a:pPr>
              <a:defRPr/>
            </a:pPr>
            <a:endParaRPr lang="cs-CZ" sz="1200" b="1" dirty="0">
              <a:solidFill>
                <a:schemeClr val="tx1">
                  <a:lumMod val="85000"/>
                  <a:lumOff val="15000"/>
                </a:schemeClr>
              </a:solidFill>
            </a:endParaRPr>
          </a:p>
          <a:p>
            <a:pPr marL="171450" indent="-171450">
              <a:buFont typeface="Arial" panose="020B0604020202020204" pitchFamily="34" charset="0"/>
              <a:buChar char="•"/>
              <a:defRPr/>
            </a:pPr>
            <a:r>
              <a:rPr lang="cs-CZ" sz="1200" dirty="0">
                <a:solidFill>
                  <a:schemeClr val="tx1">
                    <a:lumMod val="85000"/>
                    <a:lumOff val="15000"/>
                  </a:schemeClr>
                </a:solidFill>
              </a:rPr>
              <a:t>Index finanční gramotnosti je i v roce 2023 na hodnotě 56 bodů, což je stejné číslo jako v loňském roce. Největší problémy mají lidé při posouzení otázky na výhodnost úvěru, otázek na zajištění vkladů u „peer-to-peer“ poskytovatelů půjček či definici anuitního úvěru. Naopak již tradičně dobře vědí, co je schodkový rozpočet domácnosti. Při vyhodnocení indexu hraje velkou roli vzdělání i věk. Největší problémy mají lidé se základním vzděláním či vyučením a také mladší ročníky. </a:t>
            </a:r>
          </a:p>
          <a:p>
            <a:pPr marL="171450" indent="-171450">
              <a:buFont typeface="Arial" panose="020B0604020202020204" pitchFamily="34" charset="0"/>
              <a:buChar char="•"/>
              <a:defRPr/>
            </a:pPr>
            <a:endParaRPr lang="cs-CZ" sz="1200" dirty="0">
              <a:solidFill>
                <a:schemeClr val="tx1">
                  <a:lumMod val="85000"/>
                  <a:lumOff val="15000"/>
                </a:schemeClr>
              </a:solidFill>
            </a:endParaRPr>
          </a:p>
          <a:p>
            <a:pPr>
              <a:defRPr/>
            </a:pPr>
            <a:r>
              <a:rPr lang="cs-CZ" sz="1200" b="1" dirty="0">
                <a:solidFill>
                  <a:schemeClr val="tx1">
                    <a:lumMod val="85000"/>
                    <a:lumOff val="15000"/>
                  </a:schemeClr>
                </a:solidFill>
              </a:rPr>
              <a:t>V OBLASTI FINANCÍ NASTÁVÁ OPATRNÝ OPTIMISMUS</a:t>
            </a:r>
          </a:p>
          <a:p>
            <a:pPr>
              <a:defRPr/>
            </a:pPr>
            <a:endParaRPr lang="cs-CZ" sz="1200" dirty="0">
              <a:solidFill>
                <a:schemeClr val="tx1">
                  <a:lumMod val="85000"/>
                  <a:lumOff val="15000"/>
                </a:schemeClr>
              </a:solidFill>
            </a:endParaRPr>
          </a:p>
          <a:p>
            <a:pPr marL="171450" indent="-171450">
              <a:buFont typeface="Arial" panose="020B0604020202020204" pitchFamily="34" charset="0"/>
              <a:buChar char="•"/>
              <a:defRPr/>
            </a:pPr>
            <a:r>
              <a:rPr lang="cs-CZ" sz="1200" dirty="0">
                <a:solidFill>
                  <a:schemeClr val="tx1">
                    <a:lumMod val="85000"/>
                    <a:lumOff val="15000"/>
                  </a:schemeClr>
                </a:solidFill>
              </a:rPr>
              <a:t>Zatímco v loňském roce očekávala zhoršení osobní finanční situace ke konci roku víc než polovina populace, v letošním roce je to pouze 35 %. Zvýšil se také počet těch, co naopak očekávají zlepšení, konkrétně z 6 na 16 %. Mírný optimismus pak nastává při srovnání v čase i u otázky, zda domácnosti ohrožuje inflace.</a:t>
            </a:r>
          </a:p>
          <a:p>
            <a:pPr marL="171450" indent="-171450">
              <a:buFont typeface="Arial" panose="020B0604020202020204" pitchFamily="34" charset="0"/>
              <a:buChar char="•"/>
              <a:defRPr/>
            </a:pPr>
            <a:endParaRPr lang="cs-CZ" sz="1200" dirty="0">
              <a:solidFill>
                <a:schemeClr val="tx1">
                  <a:lumMod val="85000"/>
                  <a:lumOff val="15000"/>
                </a:schemeClr>
              </a:solidFill>
            </a:endParaRPr>
          </a:p>
          <a:p>
            <a:pPr>
              <a:defRPr/>
            </a:pPr>
            <a:r>
              <a:rPr lang="cs-CZ" sz="1200" b="1" dirty="0">
                <a:solidFill>
                  <a:schemeClr val="tx1">
                    <a:lumMod val="85000"/>
                    <a:lumOff val="15000"/>
                  </a:schemeClr>
                </a:solidFill>
              </a:rPr>
              <a:t>ČEŠI SE UČÍ SPOŘIT A INVESTOVAT</a:t>
            </a:r>
          </a:p>
          <a:p>
            <a:pPr>
              <a:defRPr/>
            </a:pPr>
            <a:endParaRPr lang="cs-CZ" sz="1200" b="1" dirty="0">
              <a:solidFill>
                <a:schemeClr val="tx1">
                  <a:lumMod val="85000"/>
                  <a:lumOff val="15000"/>
                </a:schemeClr>
              </a:solidFill>
            </a:endParaRPr>
          </a:p>
          <a:p>
            <a:pPr marL="171450" indent="-171450">
              <a:buFont typeface="Arial" panose="020B0604020202020204" pitchFamily="34" charset="0"/>
              <a:buChar char="•"/>
              <a:defRPr/>
            </a:pPr>
            <a:r>
              <a:rPr lang="cs-CZ" sz="1200" dirty="0">
                <a:solidFill>
                  <a:schemeClr val="tx1">
                    <a:lumMod val="85000"/>
                    <a:lumOff val="15000"/>
                  </a:schemeClr>
                </a:solidFill>
              </a:rPr>
              <a:t>Oproti loňskému roku se zvýšil počet těch, kteří se snaží chránit úspory před znehodnocením tím, že je přesunují na výhodné spořící účty. Mírně se pak zvýšil počet těch, kteří své prostředky dávají do investic různého druhu. Oproti loňskému roku větší část populace rovněž snížila své výdaje a začala hledat nový zdroj příjmů. </a:t>
            </a:r>
          </a:p>
        </p:txBody>
      </p:sp>
      <p:sp>
        <p:nvSpPr>
          <p:cNvPr id="21" name="Zástupný text 4">
            <a:extLst>
              <a:ext uri="{FF2B5EF4-FFF2-40B4-BE49-F238E27FC236}">
                <a16:creationId xmlns:a16="http://schemas.microsoft.com/office/drawing/2014/main" id="{47B1A00B-E394-45EF-A2A5-713A245F78D9}"/>
              </a:ext>
            </a:extLst>
          </p:cNvPr>
          <p:cNvSpPr txBox="1">
            <a:spLocks/>
          </p:cNvSpPr>
          <p:nvPr/>
        </p:nvSpPr>
        <p:spPr>
          <a:xfrm>
            <a:off x="1092718" y="728700"/>
            <a:ext cx="5950134" cy="642385"/>
          </a:xfrm>
          <a:prstGeom prst="rect">
            <a:avLst/>
          </a:prstGeom>
        </p:spPr>
        <p:txBody>
          <a:bodyPr vert="horz" lIns="90000" tIns="46800" rIns="90000" bIns="46800" rtlCol="0" anchor="t" anchorCtr="0">
            <a:noAutofit/>
          </a:bodyPr>
          <a:lstStyle>
            <a:lvl1pPr marL="0" marR="0" indent="-232828" algn="l" defTabSz="1219140" rtl="0" eaLnBrk="1" fontAlgn="auto" latinLnBrk="0" hangingPunct="1">
              <a:lnSpc>
                <a:spcPct val="100000"/>
              </a:lnSpc>
              <a:spcBef>
                <a:spcPct val="20000"/>
              </a:spcBef>
              <a:spcAft>
                <a:spcPts val="0"/>
              </a:spcAft>
              <a:buClrTx/>
              <a:buSzTx/>
              <a:buFont typeface="Arial" pitchFamily="34" charset="0"/>
              <a:buNone/>
              <a:tabLst/>
              <a:defRPr lang="cs-CZ" sz="1600" b="1" kern="1200" dirty="0" smtClean="0">
                <a:solidFill>
                  <a:schemeClr val="bg2"/>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cs-CZ"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cs-CZ" sz="20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cs-CZ"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cs-CZ" sz="24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cs-CZ" sz="2400" b="1" dirty="0">
                <a:solidFill>
                  <a:srgbClr val="135868"/>
                </a:solidFill>
                <a:latin typeface="Arial Black" panose="020B0A04020102020204" pitchFamily="34" charset="0"/>
              </a:rPr>
              <a:t>SHRNUTÍ</a:t>
            </a:r>
            <a:endParaRPr lang="cs-CZ" sz="1800" cap="all" dirty="0">
              <a:solidFill>
                <a:srgbClr val="135868"/>
              </a:solidFill>
              <a:highlight>
                <a:srgbClr val="FFFF00"/>
              </a:highlight>
              <a:latin typeface="Arial Black" panose="020B0A04020102020204" pitchFamily="34" charset="0"/>
              <a:ea typeface="+mj-ea"/>
              <a:cs typeface="Arial" panose="020B0604020202020204" pitchFamily="34" charset="0"/>
            </a:endParaRPr>
          </a:p>
        </p:txBody>
      </p:sp>
    </p:spTree>
    <p:extLst>
      <p:ext uri="{BB962C8B-B14F-4D97-AF65-F5344CB8AC3E}">
        <p14:creationId xmlns:p14="http://schemas.microsoft.com/office/powerpoint/2010/main" val="33219097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Shape 83"/>
        <p:cNvGrpSpPr/>
        <p:nvPr/>
      </p:nvGrpSpPr>
      <p:grpSpPr>
        <a:xfrm>
          <a:off x="0" y="0"/>
          <a:ext cx="0" cy="0"/>
          <a:chOff x="0" y="0"/>
          <a:chExt cx="0" cy="0"/>
        </a:xfrm>
      </p:grpSpPr>
      <p:sp>
        <p:nvSpPr>
          <p:cNvPr id="84" name="Google Shape;84;p1"/>
          <p:cNvSpPr txBox="1">
            <a:spLocks noGrp="1"/>
          </p:cNvSpPr>
          <p:nvPr>
            <p:ph type="ctrTitle"/>
          </p:nvPr>
        </p:nvSpPr>
        <p:spPr>
          <a:xfrm>
            <a:off x="12645" y="2456892"/>
            <a:ext cx="12181112" cy="2064012"/>
          </a:xfrm>
          <a:prstGeom prst="rect">
            <a:avLst/>
          </a:prstGeom>
          <a:noFill/>
          <a:ln>
            <a:noFill/>
          </a:ln>
        </p:spPr>
        <p:txBody>
          <a:bodyPr spcFirstLastPara="1" wrap="square" lIns="91425" tIns="45700" rIns="91425" bIns="45700" anchor="b" anchorCtr="0">
            <a:noAutofit/>
          </a:bodyPr>
          <a:lstStyle/>
          <a:p>
            <a:r>
              <a:rPr lang="cs-CZ" sz="4800" b="1" dirty="0">
                <a:solidFill>
                  <a:schemeClr val="bg1"/>
                </a:solidFill>
                <a:latin typeface="Montserrat" panose="00000500000000000000" pitchFamily="50" charset="-18"/>
              </a:rPr>
              <a:t>DĚKUJEME ZA </a:t>
            </a:r>
            <a:br>
              <a:rPr lang="cs-CZ" sz="4800" b="1" dirty="0">
                <a:solidFill>
                  <a:schemeClr val="bg1"/>
                </a:solidFill>
                <a:latin typeface="Montserrat" panose="00000500000000000000" pitchFamily="50" charset="-18"/>
              </a:rPr>
            </a:br>
            <a:r>
              <a:rPr lang="cs-CZ" sz="4800" b="1" dirty="0">
                <a:solidFill>
                  <a:schemeClr val="bg1"/>
                </a:solidFill>
                <a:latin typeface="Montserrat" panose="00000500000000000000" pitchFamily="50" charset="-18"/>
              </a:rPr>
              <a:t>POZORNOST</a:t>
            </a:r>
          </a:p>
        </p:txBody>
      </p:sp>
      <p:pic>
        <p:nvPicPr>
          <p:cNvPr id="9" name="Obrázek 8">
            <a:extLst>
              <a:ext uri="{FF2B5EF4-FFF2-40B4-BE49-F238E27FC236}">
                <a16:creationId xmlns:a16="http://schemas.microsoft.com/office/drawing/2014/main" id="{00579493-09D2-4395-8E46-EA1FD123107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39816" y="620688"/>
            <a:ext cx="1076908" cy="1076908"/>
          </a:xfrm>
          <a:prstGeom prst="rect">
            <a:avLst/>
          </a:prstGeom>
        </p:spPr>
      </p:pic>
    </p:spTree>
    <p:extLst>
      <p:ext uri="{BB962C8B-B14F-4D97-AF65-F5344CB8AC3E}">
        <p14:creationId xmlns:p14="http://schemas.microsoft.com/office/powerpoint/2010/main" val="25385439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bg>
      <p:bgPr>
        <a:solidFill>
          <a:srgbClr val="135868"/>
        </a:solidFill>
        <a:effectLst/>
      </p:bgPr>
    </p:bg>
    <p:spTree>
      <p:nvGrpSpPr>
        <p:cNvPr id="1" name=""/>
        <p:cNvGrpSpPr/>
        <p:nvPr/>
      </p:nvGrpSpPr>
      <p:grpSpPr>
        <a:xfrm>
          <a:off x="0" y="0"/>
          <a:ext cx="0" cy="0"/>
          <a:chOff x="0" y="0"/>
          <a:chExt cx="0" cy="0"/>
        </a:xfrm>
      </p:grpSpPr>
      <p:sp>
        <p:nvSpPr>
          <p:cNvPr id="11" name="Obdélník 2">
            <a:extLst>
              <a:ext uri="{FF2B5EF4-FFF2-40B4-BE49-F238E27FC236}">
                <a16:creationId xmlns:a16="http://schemas.microsoft.com/office/drawing/2014/main" id="{24089E51-E28A-BD3F-2670-585464AD1854}"/>
              </a:ext>
            </a:extLst>
          </p:cNvPr>
          <p:cNvSpPr/>
          <p:nvPr/>
        </p:nvSpPr>
        <p:spPr>
          <a:xfrm>
            <a:off x="0" y="2024844"/>
            <a:ext cx="12192000" cy="2592288"/>
          </a:xfrm>
          <a:prstGeom prst="rect">
            <a:avLst/>
          </a:prstGeom>
          <a:solidFill>
            <a:srgbClr val="135868">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2" name="Zástupný text 6">
            <a:extLst>
              <a:ext uri="{FF2B5EF4-FFF2-40B4-BE49-F238E27FC236}">
                <a16:creationId xmlns:a16="http://schemas.microsoft.com/office/drawing/2014/main" id="{A4B1654B-C861-E2D7-4E7F-C127E76AB227}"/>
              </a:ext>
            </a:extLst>
          </p:cNvPr>
          <p:cNvSpPr txBox="1">
            <a:spLocks/>
          </p:cNvSpPr>
          <p:nvPr/>
        </p:nvSpPr>
        <p:spPr>
          <a:xfrm>
            <a:off x="443372" y="2879232"/>
            <a:ext cx="6049675" cy="642385"/>
          </a:xfrm>
          <a:prstGeom prst="rect">
            <a:avLst/>
          </a:prstGeom>
        </p:spPr>
        <p:txBody>
          <a:bodyPr vert="horz" lIns="90000" tIns="46800" rIns="90000" bIns="46800" rtlCol="0" anchor="ctr" anchorCtr="0">
            <a:noAutofit/>
          </a:bodyPr>
          <a:lstStyle>
            <a:lvl1pPr marL="0" marR="0" indent="-232828" algn="l" defTabSz="1219140" rtl="0" eaLnBrk="1" fontAlgn="auto" latinLnBrk="0" hangingPunct="1">
              <a:lnSpc>
                <a:spcPct val="100000"/>
              </a:lnSpc>
              <a:spcBef>
                <a:spcPct val="20000"/>
              </a:spcBef>
              <a:spcAft>
                <a:spcPts val="0"/>
              </a:spcAft>
              <a:buClrTx/>
              <a:buSzTx/>
              <a:buFont typeface="Arial" pitchFamily="34" charset="0"/>
              <a:buNone/>
              <a:tabLst/>
              <a:defRPr lang="cs-CZ" sz="1600" b="1" kern="1200" dirty="0" smtClean="0">
                <a:solidFill>
                  <a:schemeClr val="bg2"/>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cs-CZ"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cs-CZ" sz="20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cs-CZ"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cs-CZ" sz="24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232828" defTabSz="1219140" rtl="0" eaLnBrk="1" fontAlgn="auto" latinLnBrk="0" hangingPunct="1">
              <a:lnSpc>
                <a:spcPct val="100000"/>
              </a:lnSpc>
              <a:spcBef>
                <a:spcPct val="20000"/>
              </a:spcBef>
              <a:spcAft>
                <a:spcPts val="0"/>
              </a:spcAft>
              <a:buClrTx/>
              <a:buSzTx/>
              <a:buFont typeface="Arial" pitchFamily="34" charset="0"/>
              <a:buNone/>
              <a:tabLst/>
              <a:defRPr/>
            </a:pPr>
            <a:r>
              <a:rPr lang="cs-CZ" sz="2800" dirty="0">
                <a:solidFill>
                  <a:srgbClr val="FFFFFF"/>
                </a:solidFill>
              </a:rPr>
              <a:t>PŘÍLOHA</a:t>
            </a:r>
            <a:endParaRPr kumimoji="0" lang="cs-CZ" sz="28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cxnSp>
        <p:nvCxnSpPr>
          <p:cNvPr id="13" name="Přímá spojnice 4">
            <a:extLst>
              <a:ext uri="{FF2B5EF4-FFF2-40B4-BE49-F238E27FC236}">
                <a16:creationId xmlns:a16="http://schemas.microsoft.com/office/drawing/2014/main" id="{32EB1AB9-3331-229C-9F3B-A57942FB96BD}"/>
              </a:ext>
            </a:extLst>
          </p:cNvPr>
          <p:cNvCxnSpPr/>
          <p:nvPr/>
        </p:nvCxnSpPr>
        <p:spPr>
          <a:xfrm>
            <a:off x="308675" y="3531325"/>
            <a:ext cx="4284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72456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 name="Zástupný text 3">
            <a:extLst>
              <a:ext uri="{FF2B5EF4-FFF2-40B4-BE49-F238E27FC236}">
                <a16:creationId xmlns:a16="http://schemas.microsoft.com/office/drawing/2014/main" id="{B52E979F-91B2-4E4B-97E7-8AFC6370349D}"/>
              </a:ext>
            </a:extLst>
          </p:cNvPr>
          <p:cNvSpPr txBox="1">
            <a:spLocks/>
          </p:cNvSpPr>
          <p:nvPr/>
        </p:nvSpPr>
        <p:spPr>
          <a:xfrm>
            <a:off x="479376" y="6227449"/>
            <a:ext cx="10586475" cy="307777"/>
          </a:xfrm>
          <a:prstGeom prst="rect">
            <a:avLst/>
          </a:prstGeom>
        </p:spPr>
        <p:txBody>
          <a:bodyPr wrap="square" lIns="0" tIns="0" rIns="0" bIns="0" anchor="t" anchorCtr="0">
            <a:spAutoFit/>
          </a:bodyPr>
          <a:lstStyle>
            <a:lvl1pPr marL="0" indent="0" algn="l" defTabSz="914400" rtl="0" eaLnBrk="1" latinLnBrk="0" hangingPunct="1">
              <a:lnSpc>
                <a:spcPct val="100000"/>
              </a:lnSpc>
              <a:spcBef>
                <a:spcPts val="0"/>
              </a:spcBef>
              <a:buFont typeface="Arial" panose="020B0604020202020204" pitchFamily="34" charset="0"/>
              <a:buNone/>
              <a:defRPr sz="1000" i="1" kern="1200">
                <a:solidFill>
                  <a:schemeClr val="bg1">
                    <a:lumMod val="50000"/>
                  </a:schemeClr>
                </a:solidFill>
                <a:latin typeface="Arial" panose="020B0604020202020204" pitchFamily="34" charset="0"/>
                <a:ea typeface="+mn-ea"/>
                <a:cs typeface="Arial" pitchFamily="34" charset="0"/>
              </a:defRPr>
            </a:lvl1pPr>
            <a:lvl2pPr marL="457189" indent="0" algn="l" defTabSz="914400" rtl="0" eaLnBrk="1" latinLnBrk="0" hangingPunct="1">
              <a:lnSpc>
                <a:spcPct val="90000"/>
              </a:lnSpc>
              <a:spcBef>
                <a:spcPts val="500"/>
              </a:spcBef>
              <a:buFont typeface="Arial" panose="020B0604020202020204" pitchFamily="34" charset="0"/>
              <a:buNone/>
              <a:defRPr sz="1200" i="1" kern="1200">
                <a:solidFill>
                  <a:schemeClr val="bg1">
                    <a:lumMod val="6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i="1" kern="1200">
                <a:solidFill>
                  <a:schemeClr val="bg1">
                    <a:lumMod val="6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i="1" kern="1200">
                <a:solidFill>
                  <a:schemeClr val="bg1">
                    <a:lumMod val="6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i="1" kern="1200">
                <a:solidFill>
                  <a:schemeClr val="bg1">
                    <a:lumMod val="6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cs-CZ" sz="1000" b="1" i="1"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itchFamily="34" charset="0"/>
              </a:rPr>
              <a:t>Báze: </a:t>
            </a:r>
            <a:r>
              <a:rPr kumimoji="0" lang="cs-CZ" sz="1000" b="0" i="1"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itchFamily="34" charset="0"/>
              </a:rPr>
              <a:t>n=1013</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cs-CZ" sz="1000" b="1" i="1"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itchFamily="34" charset="0"/>
              </a:rPr>
              <a:t>Otázka </a:t>
            </a:r>
            <a:r>
              <a:rPr kumimoji="0" lang="cs-CZ" sz="1000" b="0" i="1"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itchFamily="34" charset="0"/>
              </a:rPr>
              <a:t>P0. Do jaké míry znáte a využíváte následující finanční produkty?</a:t>
            </a:r>
          </a:p>
        </p:txBody>
      </p:sp>
      <p:sp>
        <p:nvSpPr>
          <p:cNvPr id="12" name="Zástupný text 4">
            <a:extLst>
              <a:ext uri="{FF2B5EF4-FFF2-40B4-BE49-F238E27FC236}">
                <a16:creationId xmlns:a16="http://schemas.microsoft.com/office/drawing/2014/main" id="{C6DB3D1A-F740-48E8-A1BB-878864D54285}"/>
              </a:ext>
            </a:extLst>
          </p:cNvPr>
          <p:cNvSpPr txBox="1">
            <a:spLocks/>
          </p:cNvSpPr>
          <p:nvPr/>
        </p:nvSpPr>
        <p:spPr>
          <a:xfrm>
            <a:off x="433898" y="626375"/>
            <a:ext cx="11207240" cy="642385"/>
          </a:xfrm>
          <a:prstGeom prst="rect">
            <a:avLst/>
          </a:prstGeom>
        </p:spPr>
        <p:txBody>
          <a:bodyPr vert="horz" lIns="90000" tIns="46800" rIns="90000" bIns="46800" rtlCol="0" anchor="t" anchorCtr="0">
            <a:noAutofit/>
          </a:bodyPr>
          <a:lstStyle>
            <a:lvl1pPr marL="0" marR="0" indent="-232828" algn="l" defTabSz="1219140" rtl="0" eaLnBrk="1" fontAlgn="auto" latinLnBrk="0" hangingPunct="1">
              <a:lnSpc>
                <a:spcPct val="100000"/>
              </a:lnSpc>
              <a:spcBef>
                <a:spcPct val="20000"/>
              </a:spcBef>
              <a:spcAft>
                <a:spcPts val="0"/>
              </a:spcAft>
              <a:buClrTx/>
              <a:buSzTx/>
              <a:buFont typeface="Arial" pitchFamily="34" charset="0"/>
              <a:buNone/>
              <a:tabLst/>
              <a:defRPr lang="cs-CZ" sz="1600" b="1" kern="1200" dirty="0" smtClean="0">
                <a:solidFill>
                  <a:schemeClr val="bg2"/>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cs-CZ"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cs-CZ" sz="20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cs-CZ"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cs-CZ" sz="24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232828" algn="l" defTabSz="1219140" rtl="0" eaLnBrk="1" fontAlgn="auto" latinLnBrk="0" hangingPunct="1">
              <a:lnSpc>
                <a:spcPct val="100000"/>
              </a:lnSpc>
              <a:spcBef>
                <a:spcPct val="20000"/>
              </a:spcBef>
              <a:spcAft>
                <a:spcPts val="0"/>
              </a:spcAft>
              <a:buClrTx/>
              <a:buSzTx/>
              <a:buFont typeface="Arial" pitchFamily="34" charset="0"/>
              <a:buNone/>
              <a:tabLst/>
              <a:defRPr/>
            </a:pPr>
            <a:r>
              <a:rPr kumimoji="0" lang="cs-CZ" sz="2400" b="1" i="0" u="none" strike="noStrike" kern="1200" cap="all" spc="0" normalizeH="0" baseline="0" noProof="0" dirty="0">
                <a:ln>
                  <a:noFill/>
                </a:ln>
                <a:solidFill>
                  <a:srgbClr val="135868"/>
                </a:solidFill>
                <a:effectLst/>
                <a:uLnTx/>
                <a:uFillTx/>
                <a:latin typeface="Arial Black" panose="020B0A04020102020204" pitchFamily="34" charset="0"/>
                <a:ea typeface="+mn-ea"/>
                <a:cs typeface="Arial" panose="020B0604020202020204" pitchFamily="34" charset="0"/>
              </a:rPr>
              <a:t>Znalost a využívání bankovních produktů</a:t>
            </a:r>
            <a:endParaRPr kumimoji="0" lang="en-GB" sz="2400" b="1" i="0" u="none" strike="noStrike" kern="1200" cap="all" spc="0" normalizeH="0" baseline="0" noProof="0" dirty="0">
              <a:ln>
                <a:noFill/>
              </a:ln>
              <a:solidFill>
                <a:srgbClr val="135868"/>
              </a:solidFill>
              <a:effectLst/>
              <a:uLnTx/>
              <a:uFillTx/>
              <a:latin typeface="Arial Black" panose="020B0A04020102020204" pitchFamily="34" charset="0"/>
              <a:ea typeface="+mn-ea"/>
              <a:cs typeface="Arial" panose="020B0604020202020204" pitchFamily="34" charset="0"/>
            </a:endParaRPr>
          </a:p>
        </p:txBody>
      </p:sp>
      <p:graphicFrame>
        <p:nvGraphicFramePr>
          <p:cNvPr id="5" name="Chart 4">
            <a:extLst>
              <a:ext uri="{FF2B5EF4-FFF2-40B4-BE49-F238E27FC236}">
                <a16:creationId xmlns:a16="http://schemas.microsoft.com/office/drawing/2014/main" id="{A3B2AC94-2AAD-7FC8-F03F-7CDF8C5EA398}"/>
              </a:ext>
            </a:extLst>
          </p:cNvPr>
          <p:cNvGraphicFramePr/>
          <p:nvPr>
            <p:extLst>
              <p:ext uri="{D42A27DB-BD31-4B8C-83A1-F6EECF244321}">
                <p14:modId xmlns:p14="http://schemas.microsoft.com/office/powerpoint/2010/main" val="914094188"/>
              </p:ext>
            </p:extLst>
          </p:nvPr>
        </p:nvGraphicFramePr>
        <p:xfrm>
          <a:off x="0" y="1439747"/>
          <a:ext cx="12192000" cy="486957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776885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 name="Zástupný text 3">
            <a:extLst>
              <a:ext uri="{FF2B5EF4-FFF2-40B4-BE49-F238E27FC236}">
                <a16:creationId xmlns:a16="http://schemas.microsoft.com/office/drawing/2014/main" id="{B52E979F-91B2-4E4B-97E7-8AFC6370349D}"/>
              </a:ext>
            </a:extLst>
          </p:cNvPr>
          <p:cNvSpPr txBox="1">
            <a:spLocks/>
          </p:cNvSpPr>
          <p:nvPr/>
        </p:nvSpPr>
        <p:spPr>
          <a:xfrm>
            <a:off x="479376" y="6207695"/>
            <a:ext cx="10586475" cy="461665"/>
          </a:xfrm>
          <a:prstGeom prst="rect">
            <a:avLst/>
          </a:prstGeom>
        </p:spPr>
        <p:txBody>
          <a:bodyPr wrap="square" lIns="0" tIns="0" rIns="0" bIns="0" anchor="t" anchorCtr="0">
            <a:spAutoFit/>
          </a:bodyPr>
          <a:lstStyle>
            <a:lvl1pPr marL="0" indent="0" algn="l" defTabSz="914400" rtl="0" eaLnBrk="1" latinLnBrk="0" hangingPunct="1">
              <a:lnSpc>
                <a:spcPct val="100000"/>
              </a:lnSpc>
              <a:spcBef>
                <a:spcPts val="0"/>
              </a:spcBef>
              <a:buFont typeface="Arial" panose="020B0604020202020204" pitchFamily="34" charset="0"/>
              <a:buNone/>
              <a:defRPr sz="1000" i="1" kern="1200">
                <a:solidFill>
                  <a:schemeClr val="bg1">
                    <a:lumMod val="50000"/>
                  </a:schemeClr>
                </a:solidFill>
                <a:latin typeface="Arial" panose="020B0604020202020204" pitchFamily="34" charset="0"/>
                <a:ea typeface="+mn-ea"/>
                <a:cs typeface="Arial" pitchFamily="34" charset="0"/>
              </a:defRPr>
            </a:lvl1pPr>
            <a:lvl2pPr marL="457189" indent="0" algn="l" defTabSz="914400" rtl="0" eaLnBrk="1" latinLnBrk="0" hangingPunct="1">
              <a:lnSpc>
                <a:spcPct val="90000"/>
              </a:lnSpc>
              <a:spcBef>
                <a:spcPts val="500"/>
              </a:spcBef>
              <a:buFont typeface="Arial" panose="020B0604020202020204" pitchFamily="34" charset="0"/>
              <a:buNone/>
              <a:defRPr sz="1200" i="1" kern="1200">
                <a:solidFill>
                  <a:schemeClr val="bg1">
                    <a:lumMod val="6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i="1" kern="1200">
                <a:solidFill>
                  <a:schemeClr val="bg1">
                    <a:lumMod val="6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i="1" kern="1200">
                <a:solidFill>
                  <a:schemeClr val="bg1">
                    <a:lumMod val="6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i="1" kern="1200">
                <a:solidFill>
                  <a:schemeClr val="bg1">
                    <a:lumMod val="6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cs-CZ" b="1" dirty="0">
                <a:solidFill>
                  <a:srgbClr val="FFFFFF">
                    <a:lumMod val="50000"/>
                  </a:srgbClr>
                </a:solidFill>
              </a:rPr>
              <a:t>Pozn.: </a:t>
            </a:r>
            <a:r>
              <a:rPr lang="cs-CZ" dirty="0">
                <a:solidFill>
                  <a:srgbClr val="FFFFFF">
                    <a:lumMod val="50000"/>
                  </a:srgbClr>
                </a:solidFill>
              </a:rPr>
              <a:t>hodnoty zobrazeny v procentech (%)</a:t>
            </a:r>
            <a:endParaRPr kumimoji="0" lang="cs-CZ" sz="1000" i="1"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cs-CZ" sz="1000" b="1" i="1"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itchFamily="34" charset="0"/>
              </a:rPr>
              <a:t>Báze: </a:t>
            </a:r>
            <a:r>
              <a:rPr kumimoji="0" lang="cs-CZ" sz="1000" b="0" i="1"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itchFamily="34" charset="0"/>
              </a:rPr>
              <a:t>n=1013</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cs-CZ" sz="1000" b="1" i="1"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itchFamily="34" charset="0"/>
              </a:rPr>
              <a:t>Otázka </a:t>
            </a:r>
            <a:r>
              <a:rPr kumimoji="0" lang="cs-CZ" sz="1000" b="0" i="1"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itchFamily="34" charset="0"/>
              </a:rPr>
              <a:t>FG19. V případě, že vám nebude v dané oblasti něco jasné jaké kroky učiníte?</a:t>
            </a:r>
          </a:p>
        </p:txBody>
      </p:sp>
      <p:sp>
        <p:nvSpPr>
          <p:cNvPr id="12" name="Zástupný text 4">
            <a:extLst>
              <a:ext uri="{FF2B5EF4-FFF2-40B4-BE49-F238E27FC236}">
                <a16:creationId xmlns:a16="http://schemas.microsoft.com/office/drawing/2014/main" id="{C6DB3D1A-F740-48E8-A1BB-878864D54285}"/>
              </a:ext>
            </a:extLst>
          </p:cNvPr>
          <p:cNvSpPr txBox="1">
            <a:spLocks/>
          </p:cNvSpPr>
          <p:nvPr/>
        </p:nvSpPr>
        <p:spPr>
          <a:xfrm>
            <a:off x="433898" y="626375"/>
            <a:ext cx="11207240" cy="642385"/>
          </a:xfrm>
          <a:prstGeom prst="rect">
            <a:avLst/>
          </a:prstGeom>
        </p:spPr>
        <p:txBody>
          <a:bodyPr vert="horz" lIns="90000" tIns="46800" rIns="90000" bIns="46800" rtlCol="0" anchor="t" anchorCtr="0">
            <a:noAutofit/>
          </a:bodyPr>
          <a:lstStyle>
            <a:lvl1pPr marL="0" marR="0" indent="-232828" algn="l" defTabSz="1219140" rtl="0" eaLnBrk="1" fontAlgn="auto" latinLnBrk="0" hangingPunct="1">
              <a:lnSpc>
                <a:spcPct val="100000"/>
              </a:lnSpc>
              <a:spcBef>
                <a:spcPct val="20000"/>
              </a:spcBef>
              <a:spcAft>
                <a:spcPts val="0"/>
              </a:spcAft>
              <a:buClrTx/>
              <a:buSzTx/>
              <a:buFont typeface="Arial" pitchFamily="34" charset="0"/>
              <a:buNone/>
              <a:tabLst/>
              <a:defRPr lang="cs-CZ" sz="1600" b="1" kern="1200" dirty="0" smtClean="0">
                <a:solidFill>
                  <a:schemeClr val="bg2"/>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cs-CZ"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cs-CZ" sz="20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cs-CZ"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cs-CZ" sz="24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232828" algn="l" defTabSz="1219140" rtl="0" eaLnBrk="1" fontAlgn="auto" latinLnBrk="0" hangingPunct="1">
              <a:lnSpc>
                <a:spcPct val="100000"/>
              </a:lnSpc>
              <a:spcBef>
                <a:spcPct val="20000"/>
              </a:spcBef>
              <a:spcAft>
                <a:spcPts val="0"/>
              </a:spcAft>
              <a:buClrTx/>
              <a:buSzTx/>
              <a:buFont typeface="Arial" pitchFamily="34" charset="0"/>
              <a:buNone/>
              <a:tabLst/>
              <a:defRPr/>
            </a:pPr>
            <a:r>
              <a:rPr kumimoji="0" lang="cs-CZ" sz="2400" b="1" i="0" u="none" strike="noStrike" kern="1200" cap="all" spc="0" normalizeH="0" baseline="0" noProof="0" dirty="0">
                <a:ln>
                  <a:noFill/>
                </a:ln>
                <a:solidFill>
                  <a:srgbClr val="135868"/>
                </a:solidFill>
                <a:effectLst/>
                <a:uLnTx/>
                <a:uFillTx/>
                <a:latin typeface="Arial Black" panose="020B0A04020102020204" pitchFamily="34" charset="0"/>
                <a:ea typeface="+mn-ea"/>
                <a:cs typeface="Arial" panose="020B0604020202020204" pitchFamily="34" charset="0"/>
              </a:rPr>
              <a:t>DOHLEDÁVÁNÍ INFORMACÍ O BANKOVNÍCH PRODUKTECH</a:t>
            </a:r>
            <a:endParaRPr kumimoji="0" lang="en-GB" sz="2400" b="1" i="0" u="none" strike="noStrike" kern="1200" cap="all" spc="0" normalizeH="0" baseline="0" noProof="0" dirty="0">
              <a:ln>
                <a:noFill/>
              </a:ln>
              <a:solidFill>
                <a:srgbClr val="135868"/>
              </a:solidFill>
              <a:effectLst/>
              <a:uLnTx/>
              <a:uFillTx/>
              <a:latin typeface="Arial Black" panose="020B0A04020102020204" pitchFamily="34" charset="0"/>
              <a:ea typeface="+mn-ea"/>
              <a:cs typeface="Arial" panose="020B0604020202020204" pitchFamily="34" charset="0"/>
            </a:endParaRPr>
          </a:p>
        </p:txBody>
      </p:sp>
      <p:graphicFrame>
        <p:nvGraphicFramePr>
          <p:cNvPr id="2" name="Table 1">
            <a:extLst>
              <a:ext uri="{FF2B5EF4-FFF2-40B4-BE49-F238E27FC236}">
                <a16:creationId xmlns:a16="http://schemas.microsoft.com/office/drawing/2014/main" id="{EE9D04F2-F61F-44C9-F033-EB48B1DB416B}"/>
              </a:ext>
            </a:extLst>
          </p:cNvPr>
          <p:cNvGraphicFramePr>
            <a:graphicFrameLocks noGrp="1"/>
          </p:cNvGraphicFramePr>
          <p:nvPr>
            <p:extLst>
              <p:ext uri="{D42A27DB-BD31-4B8C-83A1-F6EECF244321}">
                <p14:modId xmlns:p14="http://schemas.microsoft.com/office/powerpoint/2010/main" val="962206593"/>
              </p:ext>
            </p:extLst>
          </p:nvPr>
        </p:nvGraphicFramePr>
        <p:xfrm>
          <a:off x="119064" y="1268760"/>
          <a:ext cx="11953884" cy="4824540"/>
        </p:xfrm>
        <a:graphic>
          <a:graphicData uri="http://schemas.openxmlformats.org/drawingml/2006/table">
            <a:tbl>
              <a:tblPr>
                <a:tableStyleId>{5C22544A-7EE6-4342-B048-85BDC9FD1C3A}</a:tableStyleId>
              </a:tblPr>
              <a:tblGrid>
                <a:gridCol w="1836476">
                  <a:extLst>
                    <a:ext uri="{9D8B030D-6E8A-4147-A177-3AD203B41FA5}">
                      <a16:colId xmlns:a16="http://schemas.microsoft.com/office/drawing/2014/main" val="2441197255"/>
                    </a:ext>
                  </a:extLst>
                </a:gridCol>
                <a:gridCol w="632338">
                  <a:extLst>
                    <a:ext uri="{9D8B030D-6E8A-4147-A177-3AD203B41FA5}">
                      <a16:colId xmlns:a16="http://schemas.microsoft.com/office/drawing/2014/main" val="3246883722"/>
                    </a:ext>
                  </a:extLst>
                </a:gridCol>
                <a:gridCol w="632338">
                  <a:extLst>
                    <a:ext uri="{9D8B030D-6E8A-4147-A177-3AD203B41FA5}">
                      <a16:colId xmlns:a16="http://schemas.microsoft.com/office/drawing/2014/main" val="132097228"/>
                    </a:ext>
                  </a:extLst>
                </a:gridCol>
                <a:gridCol w="632338">
                  <a:extLst>
                    <a:ext uri="{9D8B030D-6E8A-4147-A177-3AD203B41FA5}">
                      <a16:colId xmlns:a16="http://schemas.microsoft.com/office/drawing/2014/main" val="3853562009"/>
                    </a:ext>
                  </a:extLst>
                </a:gridCol>
                <a:gridCol w="632338">
                  <a:extLst>
                    <a:ext uri="{9D8B030D-6E8A-4147-A177-3AD203B41FA5}">
                      <a16:colId xmlns:a16="http://schemas.microsoft.com/office/drawing/2014/main" val="26784528"/>
                    </a:ext>
                  </a:extLst>
                </a:gridCol>
                <a:gridCol w="632338">
                  <a:extLst>
                    <a:ext uri="{9D8B030D-6E8A-4147-A177-3AD203B41FA5}">
                      <a16:colId xmlns:a16="http://schemas.microsoft.com/office/drawing/2014/main" val="2465879517"/>
                    </a:ext>
                  </a:extLst>
                </a:gridCol>
                <a:gridCol w="632338">
                  <a:extLst>
                    <a:ext uri="{9D8B030D-6E8A-4147-A177-3AD203B41FA5}">
                      <a16:colId xmlns:a16="http://schemas.microsoft.com/office/drawing/2014/main" val="3643499836"/>
                    </a:ext>
                  </a:extLst>
                </a:gridCol>
                <a:gridCol w="632338">
                  <a:extLst>
                    <a:ext uri="{9D8B030D-6E8A-4147-A177-3AD203B41FA5}">
                      <a16:colId xmlns:a16="http://schemas.microsoft.com/office/drawing/2014/main" val="2827320866"/>
                    </a:ext>
                  </a:extLst>
                </a:gridCol>
                <a:gridCol w="632338">
                  <a:extLst>
                    <a:ext uri="{9D8B030D-6E8A-4147-A177-3AD203B41FA5}">
                      <a16:colId xmlns:a16="http://schemas.microsoft.com/office/drawing/2014/main" val="3745211068"/>
                    </a:ext>
                  </a:extLst>
                </a:gridCol>
                <a:gridCol w="632338">
                  <a:extLst>
                    <a:ext uri="{9D8B030D-6E8A-4147-A177-3AD203B41FA5}">
                      <a16:colId xmlns:a16="http://schemas.microsoft.com/office/drawing/2014/main" val="2676707732"/>
                    </a:ext>
                  </a:extLst>
                </a:gridCol>
                <a:gridCol w="632338">
                  <a:extLst>
                    <a:ext uri="{9D8B030D-6E8A-4147-A177-3AD203B41FA5}">
                      <a16:colId xmlns:a16="http://schemas.microsoft.com/office/drawing/2014/main" val="449076191"/>
                    </a:ext>
                  </a:extLst>
                </a:gridCol>
                <a:gridCol w="632338">
                  <a:extLst>
                    <a:ext uri="{9D8B030D-6E8A-4147-A177-3AD203B41FA5}">
                      <a16:colId xmlns:a16="http://schemas.microsoft.com/office/drawing/2014/main" val="3365368477"/>
                    </a:ext>
                  </a:extLst>
                </a:gridCol>
                <a:gridCol w="632338">
                  <a:extLst>
                    <a:ext uri="{9D8B030D-6E8A-4147-A177-3AD203B41FA5}">
                      <a16:colId xmlns:a16="http://schemas.microsoft.com/office/drawing/2014/main" val="2369697319"/>
                    </a:ext>
                  </a:extLst>
                </a:gridCol>
                <a:gridCol w="632338">
                  <a:extLst>
                    <a:ext uri="{9D8B030D-6E8A-4147-A177-3AD203B41FA5}">
                      <a16:colId xmlns:a16="http://schemas.microsoft.com/office/drawing/2014/main" val="4240960767"/>
                    </a:ext>
                  </a:extLst>
                </a:gridCol>
                <a:gridCol w="632338">
                  <a:extLst>
                    <a:ext uri="{9D8B030D-6E8A-4147-A177-3AD203B41FA5}">
                      <a16:colId xmlns:a16="http://schemas.microsoft.com/office/drawing/2014/main" val="444401332"/>
                    </a:ext>
                  </a:extLst>
                </a:gridCol>
                <a:gridCol w="632338">
                  <a:extLst>
                    <a:ext uri="{9D8B030D-6E8A-4147-A177-3AD203B41FA5}">
                      <a16:colId xmlns:a16="http://schemas.microsoft.com/office/drawing/2014/main" val="2339034916"/>
                    </a:ext>
                  </a:extLst>
                </a:gridCol>
                <a:gridCol w="632338">
                  <a:extLst>
                    <a:ext uri="{9D8B030D-6E8A-4147-A177-3AD203B41FA5}">
                      <a16:colId xmlns:a16="http://schemas.microsoft.com/office/drawing/2014/main" val="1185479752"/>
                    </a:ext>
                  </a:extLst>
                </a:gridCol>
              </a:tblGrid>
              <a:tr h="482454">
                <a:tc>
                  <a:txBody>
                    <a:bodyPr/>
                    <a:lstStyle/>
                    <a:p>
                      <a:pPr algn="ctr" fontAlgn="b"/>
                      <a:endParaRPr lang="cs-CZ" sz="1000" b="0" i="0" u="none" strike="noStrike" dirty="0">
                        <a:solidFill>
                          <a:srgbClr val="000000"/>
                        </a:solidFill>
                        <a:effectLst/>
                        <a:latin typeface="+mn-lt"/>
                      </a:endParaRPr>
                    </a:p>
                  </a:txBody>
                  <a:tcPr marL="5587" marR="5587" marT="5587" marB="0" anchor="ctr">
                    <a:lnL w="3175" cap="flat" cmpd="sng" algn="ctr">
                      <a:no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3175" cap="flat" cmpd="sng" algn="ctr">
                      <a:noFill/>
                      <a:prstDash val="solid"/>
                      <a:round/>
                      <a:headEnd type="none" w="med" len="med"/>
                      <a:tailEnd type="none" w="med" len="med"/>
                    </a:lnT>
                    <a:lnB w="9525" cap="flat" cmpd="sng" algn="ctr">
                      <a:noFill/>
                      <a:prstDash val="sysDash"/>
                      <a:round/>
                      <a:headEnd type="none" w="med" len="med"/>
                      <a:tailEnd type="none" w="med" len="med"/>
                    </a:lnB>
                    <a:noFill/>
                  </a:tcPr>
                </a:tc>
                <a:tc gridSpan="2">
                  <a:txBody>
                    <a:bodyPr/>
                    <a:lstStyle/>
                    <a:p>
                      <a:pPr algn="ctr" fontAlgn="b"/>
                      <a:r>
                        <a:rPr lang="cs-CZ" sz="1000" b="1" u="none" strike="noStrike" dirty="0">
                          <a:solidFill>
                            <a:srgbClr val="FFFFFF"/>
                          </a:solidFill>
                          <a:effectLst/>
                          <a:latin typeface="+mn-lt"/>
                        </a:rPr>
                        <a:t>Běžný účet</a:t>
                      </a:r>
                      <a:endParaRPr lang="cs-CZ" sz="1000" b="1" i="0" u="none" strike="noStrike" dirty="0">
                        <a:solidFill>
                          <a:srgbClr val="FFFFFF"/>
                        </a:solidFill>
                        <a:effectLst/>
                        <a:latin typeface="+mn-lt"/>
                      </a:endParaRPr>
                    </a:p>
                  </a:txBody>
                  <a:tcPr marL="5587" marR="5587" marT="5587"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9525" cap="flat" cmpd="sng" algn="ctr">
                      <a:noFill/>
                      <a:prstDash val="sysDash"/>
                      <a:round/>
                      <a:headEnd type="none" w="med" len="med"/>
                      <a:tailEnd type="none" w="med" len="med"/>
                    </a:lnB>
                    <a:solidFill>
                      <a:srgbClr val="135868"/>
                    </a:solidFill>
                  </a:tcPr>
                </a:tc>
                <a:tc hMerge="1">
                  <a:txBody>
                    <a:bodyPr/>
                    <a:lstStyle/>
                    <a:p>
                      <a:endParaRPr lang="cs-CZ"/>
                    </a:p>
                  </a:txBody>
                  <a:tcPr/>
                </a:tc>
                <a:tc gridSpan="2">
                  <a:txBody>
                    <a:bodyPr/>
                    <a:lstStyle/>
                    <a:p>
                      <a:pPr algn="ctr" fontAlgn="b"/>
                      <a:r>
                        <a:rPr lang="cs-CZ" sz="1000" b="1" u="none" strike="noStrike" dirty="0">
                          <a:solidFill>
                            <a:srgbClr val="FFFFFF"/>
                          </a:solidFill>
                          <a:effectLst/>
                          <a:latin typeface="+mn-lt"/>
                        </a:rPr>
                        <a:t> Spořicí účet</a:t>
                      </a:r>
                      <a:endParaRPr lang="cs-CZ" sz="1000" b="1" i="0" u="none" strike="noStrike" dirty="0">
                        <a:solidFill>
                          <a:srgbClr val="FFFFFF"/>
                        </a:solidFill>
                        <a:effectLst/>
                        <a:latin typeface="+mn-lt"/>
                      </a:endParaRPr>
                    </a:p>
                  </a:txBody>
                  <a:tcPr marL="5587" marR="5587" marT="5587"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9525" cap="flat" cmpd="sng" algn="ctr">
                      <a:noFill/>
                      <a:prstDash val="sysDash"/>
                      <a:round/>
                      <a:headEnd type="none" w="med" len="med"/>
                      <a:tailEnd type="none" w="med" len="med"/>
                    </a:lnB>
                    <a:solidFill>
                      <a:srgbClr val="135868"/>
                    </a:solidFill>
                  </a:tcPr>
                </a:tc>
                <a:tc hMerge="1">
                  <a:txBody>
                    <a:bodyPr/>
                    <a:lstStyle/>
                    <a:p>
                      <a:endParaRPr lang="cs-CZ"/>
                    </a:p>
                  </a:txBody>
                  <a:tcPr/>
                </a:tc>
                <a:tc gridSpan="2">
                  <a:txBody>
                    <a:bodyPr/>
                    <a:lstStyle/>
                    <a:p>
                      <a:pPr algn="ctr" fontAlgn="b"/>
                      <a:r>
                        <a:rPr lang="cs-CZ" sz="1000" b="1" u="none" strike="noStrike" dirty="0">
                          <a:solidFill>
                            <a:srgbClr val="FFFFFF"/>
                          </a:solidFill>
                          <a:effectLst/>
                          <a:latin typeface="+mn-lt"/>
                        </a:rPr>
                        <a:t>Úvěr</a:t>
                      </a:r>
                      <a:endParaRPr lang="cs-CZ" sz="1000" b="1" i="0" u="none" strike="noStrike" dirty="0">
                        <a:solidFill>
                          <a:srgbClr val="FFFFFF"/>
                        </a:solidFill>
                        <a:effectLst/>
                        <a:latin typeface="+mn-lt"/>
                      </a:endParaRPr>
                    </a:p>
                  </a:txBody>
                  <a:tcPr marL="5587" marR="5587" marT="5587"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9525" cap="flat" cmpd="sng" algn="ctr">
                      <a:noFill/>
                      <a:prstDash val="sysDash"/>
                      <a:round/>
                      <a:headEnd type="none" w="med" len="med"/>
                      <a:tailEnd type="none" w="med" len="med"/>
                    </a:lnB>
                    <a:solidFill>
                      <a:srgbClr val="135868"/>
                    </a:solidFill>
                  </a:tcPr>
                </a:tc>
                <a:tc hMerge="1">
                  <a:txBody>
                    <a:bodyPr/>
                    <a:lstStyle/>
                    <a:p>
                      <a:endParaRPr lang="cs-CZ"/>
                    </a:p>
                  </a:txBody>
                  <a:tcPr/>
                </a:tc>
                <a:tc gridSpan="2">
                  <a:txBody>
                    <a:bodyPr/>
                    <a:lstStyle/>
                    <a:p>
                      <a:pPr algn="ctr" fontAlgn="b"/>
                      <a:r>
                        <a:rPr lang="cs-CZ" sz="1000" b="1" u="none" strike="noStrike" dirty="0">
                          <a:solidFill>
                            <a:srgbClr val="FFFFFF"/>
                          </a:solidFill>
                          <a:effectLst/>
                          <a:latin typeface="+mn-lt"/>
                        </a:rPr>
                        <a:t>Hypotéku</a:t>
                      </a:r>
                      <a:endParaRPr lang="cs-CZ" sz="1000" b="1" i="0" u="none" strike="noStrike" dirty="0">
                        <a:solidFill>
                          <a:srgbClr val="FFFFFF"/>
                        </a:solidFill>
                        <a:effectLst/>
                        <a:latin typeface="+mn-lt"/>
                      </a:endParaRPr>
                    </a:p>
                  </a:txBody>
                  <a:tcPr marL="5587" marR="5587" marT="5587"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9525" cap="flat" cmpd="sng" algn="ctr">
                      <a:noFill/>
                      <a:prstDash val="sysDash"/>
                      <a:round/>
                      <a:headEnd type="none" w="med" len="med"/>
                      <a:tailEnd type="none" w="med" len="med"/>
                    </a:lnB>
                    <a:solidFill>
                      <a:srgbClr val="135868"/>
                    </a:solidFill>
                  </a:tcPr>
                </a:tc>
                <a:tc hMerge="1">
                  <a:txBody>
                    <a:bodyPr/>
                    <a:lstStyle/>
                    <a:p>
                      <a:endParaRPr lang="cs-CZ"/>
                    </a:p>
                  </a:txBody>
                  <a:tcPr/>
                </a:tc>
                <a:tc gridSpan="2">
                  <a:txBody>
                    <a:bodyPr/>
                    <a:lstStyle/>
                    <a:p>
                      <a:pPr algn="ctr" fontAlgn="b"/>
                      <a:r>
                        <a:rPr lang="cs-CZ" sz="1000" b="1" u="none" strike="noStrike" dirty="0">
                          <a:solidFill>
                            <a:srgbClr val="FFFFFF"/>
                          </a:solidFill>
                          <a:effectLst/>
                          <a:latin typeface="+mn-lt"/>
                        </a:rPr>
                        <a:t>Životní pojištění</a:t>
                      </a:r>
                      <a:endParaRPr lang="cs-CZ" sz="1000" b="1" i="0" u="none" strike="noStrike" dirty="0">
                        <a:solidFill>
                          <a:srgbClr val="FFFFFF"/>
                        </a:solidFill>
                        <a:effectLst/>
                        <a:latin typeface="+mn-lt"/>
                      </a:endParaRPr>
                    </a:p>
                  </a:txBody>
                  <a:tcPr marL="5587" marR="5587" marT="5587"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9525" cap="flat" cmpd="sng" algn="ctr">
                      <a:noFill/>
                      <a:prstDash val="sysDash"/>
                      <a:round/>
                      <a:headEnd type="none" w="med" len="med"/>
                      <a:tailEnd type="none" w="med" len="med"/>
                    </a:lnB>
                    <a:solidFill>
                      <a:srgbClr val="135868"/>
                    </a:solidFill>
                  </a:tcPr>
                </a:tc>
                <a:tc hMerge="1">
                  <a:txBody>
                    <a:bodyPr/>
                    <a:lstStyle/>
                    <a:p>
                      <a:endParaRPr lang="cs-CZ"/>
                    </a:p>
                  </a:txBody>
                  <a:tcPr/>
                </a:tc>
                <a:tc gridSpan="2">
                  <a:txBody>
                    <a:bodyPr/>
                    <a:lstStyle/>
                    <a:p>
                      <a:pPr algn="ctr" fontAlgn="b"/>
                      <a:r>
                        <a:rPr lang="cs-CZ" sz="1000" b="1" u="none" strike="noStrike" dirty="0">
                          <a:solidFill>
                            <a:srgbClr val="FFFFFF"/>
                          </a:solidFill>
                          <a:effectLst/>
                          <a:latin typeface="+mn-lt"/>
                        </a:rPr>
                        <a:t> Doplňkové penzijní</a:t>
                      </a:r>
                    </a:p>
                    <a:p>
                      <a:pPr algn="ctr" fontAlgn="b"/>
                      <a:r>
                        <a:rPr lang="cs-CZ" sz="1000" b="1" u="none" strike="noStrike" dirty="0">
                          <a:solidFill>
                            <a:srgbClr val="FFFFFF"/>
                          </a:solidFill>
                          <a:effectLst/>
                          <a:latin typeface="+mn-lt"/>
                        </a:rPr>
                        <a:t>spoření</a:t>
                      </a:r>
                      <a:endParaRPr lang="cs-CZ" sz="1000" b="1" i="0" u="none" strike="noStrike" dirty="0">
                        <a:solidFill>
                          <a:srgbClr val="FFFFFF"/>
                        </a:solidFill>
                        <a:effectLst/>
                        <a:latin typeface="+mn-lt"/>
                      </a:endParaRPr>
                    </a:p>
                  </a:txBody>
                  <a:tcPr marL="5587" marR="5587" marT="5587"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9525" cap="flat" cmpd="sng" algn="ctr">
                      <a:noFill/>
                      <a:prstDash val="sysDash"/>
                      <a:round/>
                      <a:headEnd type="none" w="med" len="med"/>
                      <a:tailEnd type="none" w="med" len="med"/>
                    </a:lnB>
                    <a:solidFill>
                      <a:srgbClr val="135868"/>
                    </a:solidFill>
                  </a:tcPr>
                </a:tc>
                <a:tc hMerge="1">
                  <a:txBody>
                    <a:bodyPr/>
                    <a:lstStyle/>
                    <a:p>
                      <a:endParaRPr lang="cs-CZ"/>
                    </a:p>
                  </a:txBody>
                  <a:tcPr/>
                </a:tc>
                <a:tc gridSpan="2">
                  <a:txBody>
                    <a:bodyPr/>
                    <a:lstStyle/>
                    <a:p>
                      <a:pPr algn="ctr" fontAlgn="b"/>
                      <a:r>
                        <a:rPr lang="cs-CZ" sz="1000" b="1" u="none" strike="noStrike" dirty="0">
                          <a:solidFill>
                            <a:srgbClr val="FFFFFF"/>
                          </a:solidFill>
                          <a:effectLst/>
                          <a:latin typeface="+mn-lt"/>
                        </a:rPr>
                        <a:t>Jiný typ investice </a:t>
                      </a:r>
                    </a:p>
                    <a:p>
                      <a:pPr algn="ctr" fontAlgn="b"/>
                      <a:r>
                        <a:rPr lang="cs-CZ" sz="900" b="0" u="none" strike="noStrike" dirty="0">
                          <a:solidFill>
                            <a:srgbClr val="FFFFFF"/>
                          </a:solidFill>
                          <a:effectLst/>
                          <a:latin typeface="+mn-lt"/>
                        </a:rPr>
                        <a:t>(podílové fondy,akcie</a:t>
                      </a:r>
                      <a:r>
                        <a:rPr lang="cs-CZ" sz="900" b="1" u="none" strike="noStrike" dirty="0">
                          <a:solidFill>
                            <a:srgbClr val="FFFFFF"/>
                          </a:solidFill>
                          <a:effectLst/>
                          <a:latin typeface="+mn-lt"/>
                        </a:rPr>
                        <a:t>)</a:t>
                      </a:r>
                      <a:endParaRPr lang="cs-CZ" sz="900" b="1" i="0" u="none" strike="noStrike" dirty="0">
                        <a:solidFill>
                          <a:srgbClr val="FFFFFF"/>
                        </a:solidFill>
                        <a:effectLst/>
                        <a:latin typeface="+mn-lt"/>
                      </a:endParaRPr>
                    </a:p>
                  </a:txBody>
                  <a:tcPr marL="5587" marR="5587" marT="5587"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9525" cap="flat" cmpd="sng" algn="ctr">
                      <a:noFill/>
                      <a:prstDash val="sysDash"/>
                      <a:round/>
                      <a:headEnd type="none" w="med" len="med"/>
                      <a:tailEnd type="none" w="med" len="med"/>
                    </a:lnB>
                    <a:solidFill>
                      <a:srgbClr val="135868"/>
                    </a:solidFill>
                  </a:tcPr>
                </a:tc>
                <a:tc hMerge="1">
                  <a:txBody>
                    <a:bodyPr/>
                    <a:lstStyle/>
                    <a:p>
                      <a:endParaRPr lang="cs-CZ"/>
                    </a:p>
                  </a:txBody>
                  <a:tcPr/>
                </a:tc>
                <a:tc gridSpan="2">
                  <a:txBody>
                    <a:bodyPr/>
                    <a:lstStyle/>
                    <a:p>
                      <a:pPr algn="ctr" fontAlgn="b"/>
                      <a:r>
                        <a:rPr lang="cs-CZ" sz="1000" b="1" u="none" strike="noStrike" dirty="0">
                          <a:solidFill>
                            <a:srgbClr val="FFFFFF"/>
                          </a:solidFill>
                          <a:effectLst/>
                          <a:latin typeface="+mn-lt"/>
                        </a:rPr>
                        <a:t>Obecně správa</a:t>
                      </a:r>
                    </a:p>
                    <a:p>
                      <a:pPr algn="ctr" fontAlgn="b"/>
                      <a:r>
                        <a:rPr lang="cs-CZ" sz="1000" b="1" u="none" strike="noStrike" dirty="0">
                          <a:solidFill>
                            <a:srgbClr val="FFFFFF"/>
                          </a:solidFill>
                          <a:effectLst/>
                          <a:latin typeface="+mn-lt"/>
                        </a:rPr>
                        <a:t>peněz</a:t>
                      </a:r>
                      <a:endParaRPr lang="cs-CZ" sz="1000" b="1" i="0" u="none" strike="noStrike" dirty="0">
                        <a:solidFill>
                          <a:srgbClr val="FFFFFF"/>
                        </a:solidFill>
                        <a:effectLst/>
                        <a:latin typeface="+mn-lt"/>
                      </a:endParaRPr>
                    </a:p>
                  </a:txBody>
                  <a:tcPr marL="5587" marR="5587" marT="5587" marB="0" anchor="ctr">
                    <a:lnL w="952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9525" cap="flat" cmpd="sng" algn="ctr">
                      <a:noFill/>
                      <a:prstDash val="sysDash"/>
                      <a:round/>
                      <a:headEnd type="none" w="med" len="med"/>
                      <a:tailEnd type="none" w="med" len="med"/>
                    </a:lnB>
                    <a:solidFill>
                      <a:srgbClr val="135868"/>
                    </a:solidFill>
                  </a:tcPr>
                </a:tc>
                <a:tc hMerge="1">
                  <a:txBody>
                    <a:bodyPr/>
                    <a:lstStyle/>
                    <a:p>
                      <a:endParaRPr lang="cs-CZ"/>
                    </a:p>
                  </a:txBody>
                  <a:tcPr/>
                </a:tc>
                <a:extLst>
                  <a:ext uri="{0D108BD9-81ED-4DB2-BD59-A6C34878D82A}">
                    <a16:rowId xmlns:a16="http://schemas.microsoft.com/office/drawing/2014/main" val="1277181289"/>
                  </a:ext>
                </a:extLst>
              </a:tr>
              <a:tr h="482454">
                <a:tc>
                  <a:txBody>
                    <a:bodyPr/>
                    <a:lstStyle/>
                    <a:p>
                      <a:pPr algn="ctr" fontAlgn="b"/>
                      <a:endParaRPr lang="cs-CZ" sz="1000" b="0" i="0" u="none" strike="noStrike" dirty="0">
                        <a:solidFill>
                          <a:srgbClr val="000000"/>
                        </a:solidFill>
                        <a:effectLst/>
                        <a:latin typeface="+mn-lt"/>
                      </a:endParaRPr>
                    </a:p>
                  </a:txBody>
                  <a:tcPr marL="5587" marR="5587" marT="5587" marB="0" anchor="ctr">
                    <a:lnL w="3175" cap="flat" cmpd="sng" algn="ctr">
                      <a:no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noFill/>
                      <a:prstDash val="sysDash"/>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ctr" fontAlgn="b"/>
                      <a:r>
                        <a:rPr lang="cs-CZ" sz="1200" b="1" u="none" strike="noStrike" dirty="0">
                          <a:solidFill>
                            <a:srgbClr val="135868"/>
                          </a:solidFill>
                          <a:effectLst/>
                          <a:latin typeface="+mn-lt"/>
                        </a:rPr>
                        <a:t>2023</a:t>
                      </a:r>
                      <a:endParaRPr lang="cs-CZ" sz="1200" b="1" i="0" u="none" strike="noStrike" dirty="0">
                        <a:solidFill>
                          <a:srgbClr val="135868"/>
                        </a:solidFill>
                        <a:effectLst/>
                        <a:latin typeface="+mn-lt"/>
                      </a:endParaRPr>
                    </a:p>
                  </a:txBody>
                  <a:tcPr marL="5587" marR="5587" marT="5587" marB="0" anchor="ctr">
                    <a:lnL w="952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9525" cap="flat" cmpd="sng" algn="ctr">
                      <a:noFill/>
                      <a:prstDash val="sysDash"/>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ctr" fontAlgn="b"/>
                      <a:r>
                        <a:rPr lang="cs-CZ" sz="1200" b="1" u="none" strike="noStrike" dirty="0">
                          <a:solidFill>
                            <a:srgbClr val="7F7F7F"/>
                          </a:solidFill>
                          <a:effectLst/>
                          <a:latin typeface="+mn-lt"/>
                        </a:rPr>
                        <a:t>2022</a:t>
                      </a:r>
                      <a:endParaRPr lang="cs-CZ" sz="1200" b="1" i="0" u="none" strike="noStrike" dirty="0">
                        <a:solidFill>
                          <a:srgbClr val="7F7F7F"/>
                        </a:solidFill>
                        <a:effectLst/>
                        <a:latin typeface="+mn-lt"/>
                      </a:endParaRPr>
                    </a:p>
                  </a:txBody>
                  <a:tcPr marL="5587" marR="5587" marT="5587" marB="0" anchor="ctr">
                    <a:lnL w="317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noFill/>
                      <a:prstDash val="sysDash"/>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ctr" fontAlgn="b"/>
                      <a:r>
                        <a:rPr lang="cs-CZ" sz="1200" b="1" u="none" strike="noStrike" dirty="0">
                          <a:solidFill>
                            <a:srgbClr val="135868"/>
                          </a:solidFill>
                          <a:effectLst/>
                          <a:latin typeface="+mn-lt"/>
                        </a:rPr>
                        <a:t>2023</a:t>
                      </a:r>
                      <a:endParaRPr lang="cs-CZ" sz="1200" b="1" i="0" u="none" strike="noStrike" dirty="0">
                        <a:solidFill>
                          <a:srgbClr val="135868"/>
                        </a:solidFill>
                        <a:effectLst/>
                        <a:latin typeface="+mn-lt"/>
                      </a:endParaRPr>
                    </a:p>
                  </a:txBody>
                  <a:tcPr marL="5587" marR="5587" marT="5587" marB="0" anchor="ctr">
                    <a:lnL w="952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9525" cap="flat" cmpd="sng" algn="ctr">
                      <a:noFill/>
                      <a:prstDash val="sysDash"/>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ctr" fontAlgn="b"/>
                      <a:r>
                        <a:rPr lang="cs-CZ" sz="1200" b="1" u="none" strike="noStrike" dirty="0">
                          <a:solidFill>
                            <a:srgbClr val="7F7F7F"/>
                          </a:solidFill>
                          <a:effectLst/>
                          <a:latin typeface="+mn-lt"/>
                        </a:rPr>
                        <a:t>2022</a:t>
                      </a:r>
                      <a:endParaRPr lang="cs-CZ" sz="1200" b="1" i="0" u="none" strike="noStrike" dirty="0">
                        <a:solidFill>
                          <a:srgbClr val="7F7F7F"/>
                        </a:solidFill>
                        <a:effectLst/>
                        <a:latin typeface="+mn-lt"/>
                      </a:endParaRPr>
                    </a:p>
                  </a:txBody>
                  <a:tcPr marL="5587" marR="5587" marT="5587" marB="0" anchor="ctr">
                    <a:lnL w="317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noFill/>
                      <a:prstDash val="sysDash"/>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ctr" fontAlgn="b"/>
                      <a:r>
                        <a:rPr lang="cs-CZ" sz="1200" b="1" u="none" strike="noStrike" dirty="0">
                          <a:solidFill>
                            <a:srgbClr val="135868"/>
                          </a:solidFill>
                          <a:effectLst/>
                          <a:latin typeface="+mn-lt"/>
                        </a:rPr>
                        <a:t>2023</a:t>
                      </a:r>
                      <a:endParaRPr lang="cs-CZ" sz="1200" b="1" i="0" u="none" strike="noStrike" dirty="0">
                        <a:solidFill>
                          <a:srgbClr val="135868"/>
                        </a:solidFill>
                        <a:effectLst/>
                        <a:latin typeface="+mn-lt"/>
                      </a:endParaRPr>
                    </a:p>
                  </a:txBody>
                  <a:tcPr marL="5587" marR="5587" marT="5587" marB="0" anchor="ctr">
                    <a:lnL w="952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9525" cap="flat" cmpd="sng" algn="ctr">
                      <a:noFill/>
                      <a:prstDash val="sysDash"/>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ctr" fontAlgn="b"/>
                      <a:r>
                        <a:rPr lang="cs-CZ" sz="1200" b="1" u="none" strike="noStrike" dirty="0">
                          <a:solidFill>
                            <a:srgbClr val="7F7F7F"/>
                          </a:solidFill>
                          <a:effectLst/>
                          <a:latin typeface="+mn-lt"/>
                        </a:rPr>
                        <a:t>2022</a:t>
                      </a:r>
                      <a:endParaRPr lang="cs-CZ" sz="1200" b="1" i="0" u="none" strike="noStrike" dirty="0">
                        <a:solidFill>
                          <a:srgbClr val="7F7F7F"/>
                        </a:solidFill>
                        <a:effectLst/>
                        <a:latin typeface="+mn-lt"/>
                      </a:endParaRPr>
                    </a:p>
                  </a:txBody>
                  <a:tcPr marL="5587" marR="5587" marT="5587" marB="0" anchor="ctr">
                    <a:lnL w="317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noFill/>
                      <a:prstDash val="sysDash"/>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ctr" fontAlgn="b"/>
                      <a:r>
                        <a:rPr lang="cs-CZ" sz="1200" b="1" u="none" strike="noStrike" dirty="0">
                          <a:solidFill>
                            <a:srgbClr val="135868"/>
                          </a:solidFill>
                          <a:effectLst/>
                          <a:latin typeface="+mn-lt"/>
                        </a:rPr>
                        <a:t>2023</a:t>
                      </a:r>
                      <a:endParaRPr lang="cs-CZ" sz="1200" b="1" i="0" u="none" strike="noStrike" dirty="0">
                        <a:solidFill>
                          <a:srgbClr val="135868"/>
                        </a:solidFill>
                        <a:effectLst/>
                        <a:latin typeface="+mn-lt"/>
                      </a:endParaRPr>
                    </a:p>
                  </a:txBody>
                  <a:tcPr marL="5587" marR="5587" marT="5587" marB="0" anchor="ctr">
                    <a:lnL w="952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9525" cap="flat" cmpd="sng" algn="ctr">
                      <a:noFill/>
                      <a:prstDash val="sysDash"/>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ctr" fontAlgn="b"/>
                      <a:r>
                        <a:rPr lang="cs-CZ" sz="1200" b="1" u="none" strike="noStrike" dirty="0">
                          <a:solidFill>
                            <a:srgbClr val="7F7F7F"/>
                          </a:solidFill>
                          <a:effectLst/>
                          <a:latin typeface="+mn-lt"/>
                        </a:rPr>
                        <a:t>2022</a:t>
                      </a:r>
                      <a:endParaRPr lang="cs-CZ" sz="1200" b="1" i="0" u="none" strike="noStrike" dirty="0">
                        <a:solidFill>
                          <a:srgbClr val="7F7F7F"/>
                        </a:solidFill>
                        <a:effectLst/>
                        <a:latin typeface="+mn-lt"/>
                      </a:endParaRPr>
                    </a:p>
                  </a:txBody>
                  <a:tcPr marL="5587" marR="5587" marT="5587" marB="0" anchor="ctr">
                    <a:lnL w="317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noFill/>
                      <a:prstDash val="sysDash"/>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ctr" fontAlgn="b"/>
                      <a:r>
                        <a:rPr lang="cs-CZ" sz="1200" b="1" u="none" strike="noStrike" dirty="0">
                          <a:solidFill>
                            <a:srgbClr val="135868"/>
                          </a:solidFill>
                          <a:effectLst/>
                          <a:latin typeface="+mn-lt"/>
                        </a:rPr>
                        <a:t>2023</a:t>
                      </a:r>
                      <a:endParaRPr lang="cs-CZ" sz="1200" b="1" i="0" u="none" strike="noStrike" dirty="0">
                        <a:solidFill>
                          <a:srgbClr val="135868"/>
                        </a:solidFill>
                        <a:effectLst/>
                        <a:latin typeface="+mn-lt"/>
                      </a:endParaRPr>
                    </a:p>
                  </a:txBody>
                  <a:tcPr marL="5587" marR="5587" marT="5587" marB="0" anchor="ctr">
                    <a:lnL w="952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9525" cap="flat" cmpd="sng" algn="ctr">
                      <a:noFill/>
                      <a:prstDash val="sysDash"/>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ctr" fontAlgn="b"/>
                      <a:r>
                        <a:rPr lang="cs-CZ" sz="1200" b="1" u="none" strike="noStrike" dirty="0">
                          <a:solidFill>
                            <a:srgbClr val="7F7F7F"/>
                          </a:solidFill>
                          <a:effectLst/>
                          <a:latin typeface="+mn-lt"/>
                        </a:rPr>
                        <a:t>2022</a:t>
                      </a:r>
                      <a:endParaRPr lang="cs-CZ" sz="1200" b="1" i="0" u="none" strike="noStrike" dirty="0">
                        <a:solidFill>
                          <a:srgbClr val="7F7F7F"/>
                        </a:solidFill>
                        <a:effectLst/>
                        <a:latin typeface="+mn-lt"/>
                      </a:endParaRPr>
                    </a:p>
                  </a:txBody>
                  <a:tcPr marL="5587" marR="5587" marT="5587" marB="0" anchor="ctr">
                    <a:lnL w="317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noFill/>
                      <a:prstDash val="sysDash"/>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ctr" fontAlgn="b"/>
                      <a:r>
                        <a:rPr lang="cs-CZ" sz="1200" b="1" u="none" strike="noStrike" dirty="0">
                          <a:solidFill>
                            <a:srgbClr val="135868"/>
                          </a:solidFill>
                          <a:effectLst/>
                          <a:latin typeface="+mn-lt"/>
                        </a:rPr>
                        <a:t>2023</a:t>
                      </a:r>
                      <a:endParaRPr lang="cs-CZ" sz="1200" b="1" i="0" u="none" strike="noStrike" dirty="0">
                        <a:solidFill>
                          <a:srgbClr val="135868"/>
                        </a:solidFill>
                        <a:effectLst/>
                        <a:latin typeface="+mn-lt"/>
                      </a:endParaRPr>
                    </a:p>
                  </a:txBody>
                  <a:tcPr marL="5587" marR="5587" marT="5587" marB="0" anchor="ctr">
                    <a:lnL w="952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9525" cap="flat" cmpd="sng" algn="ctr">
                      <a:noFill/>
                      <a:prstDash val="sysDash"/>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ctr" fontAlgn="b"/>
                      <a:r>
                        <a:rPr lang="cs-CZ" sz="1200" b="1" u="none" strike="noStrike" dirty="0">
                          <a:solidFill>
                            <a:srgbClr val="7F7F7F"/>
                          </a:solidFill>
                          <a:effectLst/>
                          <a:latin typeface="+mn-lt"/>
                        </a:rPr>
                        <a:t>2022</a:t>
                      </a:r>
                      <a:endParaRPr lang="cs-CZ" sz="1200" b="1" i="0" u="none" strike="noStrike" dirty="0">
                        <a:solidFill>
                          <a:srgbClr val="7F7F7F"/>
                        </a:solidFill>
                        <a:effectLst/>
                        <a:latin typeface="+mn-lt"/>
                      </a:endParaRPr>
                    </a:p>
                  </a:txBody>
                  <a:tcPr marL="5587" marR="5587" marT="5587" marB="0" anchor="ctr">
                    <a:lnL w="317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noFill/>
                      <a:prstDash val="sysDash"/>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ctr" fontAlgn="b"/>
                      <a:r>
                        <a:rPr lang="cs-CZ" sz="1200" b="1" u="none" strike="noStrike" dirty="0">
                          <a:solidFill>
                            <a:srgbClr val="135868"/>
                          </a:solidFill>
                          <a:effectLst/>
                          <a:latin typeface="+mn-lt"/>
                        </a:rPr>
                        <a:t>2023</a:t>
                      </a:r>
                      <a:endParaRPr lang="cs-CZ" sz="1200" b="1" i="0" u="none" strike="noStrike" dirty="0">
                        <a:solidFill>
                          <a:srgbClr val="135868"/>
                        </a:solidFill>
                        <a:effectLst/>
                        <a:latin typeface="+mn-lt"/>
                      </a:endParaRPr>
                    </a:p>
                  </a:txBody>
                  <a:tcPr marL="5587" marR="5587" marT="5587" marB="0" anchor="ctr">
                    <a:lnL w="952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9525" cap="flat" cmpd="sng" algn="ctr">
                      <a:noFill/>
                      <a:prstDash val="sysDash"/>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ctr" fontAlgn="b"/>
                      <a:r>
                        <a:rPr lang="cs-CZ" sz="1200" b="1" u="none" strike="noStrike" dirty="0">
                          <a:solidFill>
                            <a:srgbClr val="7F7F7F"/>
                          </a:solidFill>
                          <a:effectLst/>
                          <a:latin typeface="+mn-lt"/>
                        </a:rPr>
                        <a:t>2022</a:t>
                      </a:r>
                      <a:endParaRPr lang="cs-CZ" sz="1200" b="1" i="0" u="none" strike="noStrike" dirty="0">
                        <a:solidFill>
                          <a:srgbClr val="7F7F7F"/>
                        </a:solidFill>
                        <a:effectLst/>
                        <a:latin typeface="+mn-lt"/>
                      </a:endParaRPr>
                    </a:p>
                  </a:txBody>
                  <a:tcPr marL="5587" marR="5587" marT="5587" marB="0" anchor="ctr">
                    <a:lnL w="317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noFill/>
                      <a:prstDash val="sysDash"/>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ctr" fontAlgn="b"/>
                      <a:r>
                        <a:rPr lang="cs-CZ" sz="1200" b="1" u="none" strike="noStrike" dirty="0">
                          <a:solidFill>
                            <a:srgbClr val="135868"/>
                          </a:solidFill>
                          <a:effectLst/>
                          <a:latin typeface="+mn-lt"/>
                        </a:rPr>
                        <a:t>2023</a:t>
                      </a:r>
                      <a:endParaRPr lang="cs-CZ" sz="1200" b="1" i="0" u="none" strike="noStrike" dirty="0">
                        <a:solidFill>
                          <a:srgbClr val="135868"/>
                        </a:solidFill>
                        <a:effectLst/>
                        <a:latin typeface="+mn-lt"/>
                      </a:endParaRPr>
                    </a:p>
                  </a:txBody>
                  <a:tcPr marL="5587" marR="5587" marT="5587" marB="0" anchor="ctr">
                    <a:lnL w="952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9525" cap="flat" cmpd="sng" algn="ctr">
                      <a:noFill/>
                      <a:prstDash val="sysDash"/>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ctr" fontAlgn="b"/>
                      <a:r>
                        <a:rPr lang="cs-CZ" sz="1200" b="1" u="none" strike="noStrike" dirty="0">
                          <a:solidFill>
                            <a:srgbClr val="7F7F7F"/>
                          </a:solidFill>
                          <a:effectLst/>
                          <a:latin typeface="+mn-lt"/>
                        </a:rPr>
                        <a:t>2022</a:t>
                      </a:r>
                      <a:endParaRPr lang="cs-CZ" sz="1200" b="1" i="0" u="none" strike="noStrike" dirty="0">
                        <a:solidFill>
                          <a:srgbClr val="7F7F7F"/>
                        </a:solidFill>
                        <a:effectLst/>
                        <a:latin typeface="+mn-lt"/>
                      </a:endParaRPr>
                    </a:p>
                  </a:txBody>
                  <a:tcPr marL="5587" marR="5587" marT="5587"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9525" cap="flat" cmpd="sng" algn="ctr">
                      <a:noFill/>
                      <a:prstDash val="sysDash"/>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2831154550"/>
                  </a:ext>
                </a:extLst>
              </a:tr>
              <a:tr h="482454">
                <a:tc>
                  <a:txBody>
                    <a:bodyPr/>
                    <a:lstStyle/>
                    <a:p>
                      <a:pPr algn="ctr" fontAlgn="ctr"/>
                      <a:r>
                        <a:rPr lang="cs-CZ" sz="1000" b="0" u="none" strike="noStrike" dirty="0">
                          <a:effectLst/>
                          <a:latin typeface="+mn-lt"/>
                        </a:rPr>
                        <a:t>Vyhledám si informace na internetu</a:t>
                      </a:r>
                      <a:endParaRPr lang="cs-CZ" sz="1000" b="0" i="0" u="none" strike="noStrike" dirty="0">
                        <a:solidFill>
                          <a:srgbClr val="000000"/>
                        </a:solidFill>
                        <a:effectLst/>
                        <a:latin typeface="+mn-lt"/>
                      </a:endParaRPr>
                    </a:p>
                  </a:txBody>
                  <a:tcPr marL="5587" marR="5587" marT="5587" marB="0" anchor="ctr">
                    <a:lnL w="3175" cap="flat" cmpd="sng" algn="ctr">
                      <a:no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ctr" fontAlgn="b"/>
                      <a:r>
                        <a:rPr lang="cs-CZ" sz="1200" b="1" u="none" strike="noStrike" dirty="0">
                          <a:solidFill>
                            <a:srgbClr val="135868"/>
                          </a:solidFill>
                          <a:effectLst/>
                          <a:latin typeface="+mn-lt"/>
                        </a:rPr>
                        <a:t>45 </a:t>
                      </a:r>
                      <a:endParaRPr lang="cs-CZ" sz="1200" b="1" i="0" u="none" strike="noStrike" dirty="0">
                        <a:solidFill>
                          <a:srgbClr val="135868"/>
                        </a:solidFill>
                        <a:effectLst/>
                        <a:latin typeface="+mn-lt"/>
                      </a:endParaRPr>
                    </a:p>
                  </a:txBody>
                  <a:tcPr marL="5587" marR="5587" marT="5587" marB="0" anchor="ctr">
                    <a:lnL w="952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ctr" fontAlgn="b"/>
                      <a:r>
                        <a:rPr lang="cs-CZ" sz="1200" b="1" u="none" strike="noStrike" dirty="0">
                          <a:solidFill>
                            <a:srgbClr val="7F7F7F"/>
                          </a:solidFill>
                          <a:effectLst/>
                          <a:latin typeface="+mn-lt"/>
                        </a:rPr>
                        <a:t>48</a:t>
                      </a:r>
                      <a:endParaRPr lang="cs-CZ" sz="1200" b="1" i="0" u="none" strike="noStrike" dirty="0">
                        <a:solidFill>
                          <a:srgbClr val="7F7F7F"/>
                        </a:solidFill>
                        <a:effectLst/>
                        <a:latin typeface="+mn-lt"/>
                      </a:endParaRPr>
                    </a:p>
                  </a:txBody>
                  <a:tcPr marL="5587" marR="5587" marT="5587" marB="0" anchor="ctr">
                    <a:lnL w="317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ctr" fontAlgn="b"/>
                      <a:r>
                        <a:rPr lang="cs-CZ" sz="1200" b="1" u="none" strike="noStrike" dirty="0">
                          <a:solidFill>
                            <a:srgbClr val="135868"/>
                          </a:solidFill>
                          <a:effectLst/>
                          <a:latin typeface="+mn-lt"/>
                        </a:rPr>
                        <a:t>45</a:t>
                      </a:r>
                      <a:endParaRPr lang="cs-CZ" sz="1200" b="1" i="0" u="none" strike="noStrike" dirty="0">
                        <a:solidFill>
                          <a:srgbClr val="135868"/>
                        </a:solidFill>
                        <a:effectLst/>
                        <a:latin typeface="+mn-lt"/>
                      </a:endParaRPr>
                    </a:p>
                  </a:txBody>
                  <a:tcPr marL="5587" marR="5587" marT="5587" marB="0" anchor="ctr">
                    <a:lnL w="952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ctr" fontAlgn="b"/>
                      <a:r>
                        <a:rPr lang="cs-CZ" sz="1200" b="1" u="none" strike="noStrike" dirty="0">
                          <a:solidFill>
                            <a:srgbClr val="7F7F7F"/>
                          </a:solidFill>
                          <a:effectLst/>
                          <a:latin typeface="+mn-lt"/>
                        </a:rPr>
                        <a:t>46</a:t>
                      </a:r>
                      <a:endParaRPr lang="cs-CZ" sz="1200" b="1" i="0" u="none" strike="noStrike" dirty="0">
                        <a:solidFill>
                          <a:srgbClr val="7F7F7F"/>
                        </a:solidFill>
                        <a:effectLst/>
                        <a:latin typeface="+mn-lt"/>
                      </a:endParaRPr>
                    </a:p>
                  </a:txBody>
                  <a:tcPr marL="5587" marR="5587" marT="5587" marB="0" anchor="ctr">
                    <a:lnL w="317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ctr" fontAlgn="b"/>
                      <a:r>
                        <a:rPr lang="cs-CZ" sz="1200" b="1" u="none" strike="noStrike" dirty="0">
                          <a:solidFill>
                            <a:srgbClr val="135868"/>
                          </a:solidFill>
                          <a:effectLst/>
                          <a:latin typeface="+mn-lt"/>
                        </a:rPr>
                        <a:t>38</a:t>
                      </a:r>
                      <a:endParaRPr lang="cs-CZ" sz="1200" b="1" i="0" u="none" strike="noStrike" dirty="0">
                        <a:solidFill>
                          <a:srgbClr val="135868"/>
                        </a:solidFill>
                        <a:effectLst/>
                        <a:latin typeface="+mn-lt"/>
                      </a:endParaRPr>
                    </a:p>
                  </a:txBody>
                  <a:tcPr marL="5587" marR="5587" marT="5587" marB="0" anchor="ctr">
                    <a:lnL w="952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ctr" fontAlgn="b"/>
                      <a:r>
                        <a:rPr lang="cs-CZ" sz="1200" b="1" u="none" strike="noStrike" dirty="0">
                          <a:solidFill>
                            <a:srgbClr val="7F7F7F"/>
                          </a:solidFill>
                          <a:effectLst/>
                          <a:latin typeface="+mn-lt"/>
                        </a:rPr>
                        <a:t>40</a:t>
                      </a:r>
                      <a:endParaRPr lang="cs-CZ" sz="1200" b="1" i="0" u="none" strike="noStrike" dirty="0">
                        <a:solidFill>
                          <a:srgbClr val="7F7F7F"/>
                        </a:solidFill>
                        <a:effectLst/>
                        <a:latin typeface="+mn-lt"/>
                      </a:endParaRPr>
                    </a:p>
                  </a:txBody>
                  <a:tcPr marL="5587" marR="5587" marT="5587" marB="0" anchor="ctr">
                    <a:lnL w="317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ctr" fontAlgn="b"/>
                      <a:r>
                        <a:rPr lang="cs-CZ" sz="1200" b="1" u="none" strike="noStrike" dirty="0">
                          <a:solidFill>
                            <a:srgbClr val="135868"/>
                          </a:solidFill>
                          <a:effectLst/>
                          <a:latin typeface="+mn-lt"/>
                        </a:rPr>
                        <a:t>36</a:t>
                      </a:r>
                      <a:endParaRPr lang="cs-CZ" sz="1200" b="1" i="0" u="none" strike="noStrike" dirty="0">
                        <a:solidFill>
                          <a:srgbClr val="135868"/>
                        </a:solidFill>
                        <a:effectLst/>
                        <a:latin typeface="+mn-lt"/>
                      </a:endParaRPr>
                    </a:p>
                  </a:txBody>
                  <a:tcPr marL="5587" marR="5587" marT="5587" marB="0" anchor="ctr">
                    <a:lnL w="952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ctr" fontAlgn="b"/>
                      <a:r>
                        <a:rPr lang="cs-CZ" sz="1200" b="1" u="none" strike="noStrike">
                          <a:solidFill>
                            <a:srgbClr val="7F7F7F"/>
                          </a:solidFill>
                          <a:effectLst/>
                          <a:latin typeface="+mn-lt"/>
                        </a:rPr>
                        <a:t>38</a:t>
                      </a:r>
                      <a:endParaRPr lang="cs-CZ" sz="1200" b="1" i="0" u="none" strike="noStrike">
                        <a:solidFill>
                          <a:srgbClr val="7F7F7F"/>
                        </a:solidFill>
                        <a:effectLst/>
                        <a:latin typeface="+mn-lt"/>
                      </a:endParaRPr>
                    </a:p>
                  </a:txBody>
                  <a:tcPr marL="5587" marR="5587" marT="5587" marB="0" anchor="ctr">
                    <a:lnL w="317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ctr" fontAlgn="b"/>
                      <a:r>
                        <a:rPr lang="cs-CZ" sz="1200" b="1" u="none" strike="noStrike" dirty="0">
                          <a:solidFill>
                            <a:srgbClr val="135868"/>
                          </a:solidFill>
                          <a:effectLst/>
                          <a:latin typeface="+mn-lt"/>
                        </a:rPr>
                        <a:t>40</a:t>
                      </a:r>
                      <a:endParaRPr lang="cs-CZ" sz="1200" b="1" i="0" u="none" strike="noStrike" dirty="0">
                        <a:solidFill>
                          <a:srgbClr val="135868"/>
                        </a:solidFill>
                        <a:effectLst/>
                        <a:latin typeface="+mn-lt"/>
                      </a:endParaRPr>
                    </a:p>
                  </a:txBody>
                  <a:tcPr marL="5587" marR="5587" marT="5587" marB="0" anchor="ctr">
                    <a:lnL w="952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ctr" fontAlgn="b"/>
                      <a:r>
                        <a:rPr lang="cs-CZ" sz="1200" b="1" u="none" strike="noStrike">
                          <a:solidFill>
                            <a:srgbClr val="7F7F7F"/>
                          </a:solidFill>
                          <a:effectLst/>
                          <a:latin typeface="+mn-lt"/>
                        </a:rPr>
                        <a:t>44</a:t>
                      </a:r>
                      <a:endParaRPr lang="cs-CZ" sz="1200" b="1" i="0" u="none" strike="noStrike">
                        <a:solidFill>
                          <a:srgbClr val="7F7F7F"/>
                        </a:solidFill>
                        <a:effectLst/>
                        <a:latin typeface="+mn-lt"/>
                      </a:endParaRPr>
                    </a:p>
                  </a:txBody>
                  <a:tcPr marL="5587" marR="5587" marT="5587" marB="0" anchor="ctr">
                    <a:lnL w="317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ctr" fontAlgn="b"/>
                      <a:r>
                        <a:rPr lang="cs-CZ" sz="1200" b="1" u="none" strike="noStrike" dirty="0">
                          <a:solidFill>
                            <a:srgbClr val="135868"/>
                          </a:solidFill>
                          <a:effectLst/>
                          <a:latin typeface="+mn-lt"/>
                        </a:rPr>
                        <a:t>41</a:t>
                      </a:r>
                      <a:endParaRPr lang="cs-CZ" sz="1200" b="1" i="0" u="none" strike="noStrike" dirty="0">
                        <a:solidFill>
                          <a:srgbClr val="135868"/>
                        </a:solidFill>
                        <a:effectLst/>
                        <a:latin typeface="+mn-lt"/>
                      </a:endParaRPr>
                    </a:p>
                  </a:txBody>
                  <a:tcPr marL="5587" marR="5587" marT="5587" marB="0" anchor="ctr">
                    <a:lnL w="952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ctr" fontAlgn="b"/>
                      <a:r>
                        <a:rPr lang="cs-CZ" sz="1200" b="1" u="none" strike="noStrike" dirty="0">
                          <a:solidFill>
                            <a:srgbClr val="7F7F7F"/>
                          </a:solidFill>
                          <a:effectLst/>
                          <a:latin typeface="+mn-lt"/>
                        </a:rPr>
                        <a:t>42</a:t>
                      </a:r>
                      <a:endParaRPr lang="cs-CZ" sz="1200" b="1" i="0" u="none" strike="noStrike" dirty="0">
                        <a:solidFill>
                          <a:srgbClr val="7F7F7F"/>
                        </a:solidFill>
                        <a:effectLst/>
                        <a:latin typeface="+mn-lt"/>
                      </a:endParaRPr>
                    </a:p>
                  </a:txBody>
                  <a:tcPr marL="5587" marR="5587" marT="5587" marB="0" anchor="ctr">
                    <a:lnL w="317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ctr" fontAlgn="b"/>
                      <a:r>
                        <a:rPr lang="cs-CZ" sz="1200" b="1" u="none" strike="noStrike" dirty="0">
                          <a:solidFill>
                            <a:srgbClr val="135868"/>
                          </a:solidFill>
                          <a:effectLst/>
                          <a:latin typeface="+mn-lt"/>
                        </a:rPr>
                        <a:t>40</a:t>
                      </a:r>
                      <a:endParaRPr lang="cs-CZ" sz="1200" b="1" i="0" u="none" strike="noStrike" dirty="0">
                        <a:solidFill>
                          <a:srgbClr val="135868"/>
                        </a:solidFill>
                        <a:effectLst/>
                        <a:latin typeface="+mn-lt"/>
                      </a:endParaRPr>
                    </a:p>
                  </a:txBody>
                  <a:tcPr marL="5587" marR="5587" marT="5587" marB="0" anchor="ctr">
                    <a:lnL w="952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ctr" fontAlgn="b"/>
                      <a:r>
                        <a:rPr lang="cs-CZ" sz="1200" b="1" u="none" strike="noStrike" dirty="0">
                          <a:solidFill>
                            <a:srgbClr val="7F7F7F"/>
                          </a:solidFill>
                          <a:effectLst/>
                          <a:latin typeface="+mn-lt"/>
                        </a:rPr>
                        <a:t>44</a:t>
                      </a:r>
                      <a:endParaRPr lang="cs-CZ" sz="1200" b="1" i="0" u="none" strike="noStrike" dirty="0">
                        <a:solidFill>
                          <a:srgbClr val="7F7F7F"/>
                        </a:solidFill>
                        <a:effectLst/>
                        <a:latin typeface="+mn-lt"/>
                      </a:endParaRPr>
                    </a:p>
                  </a:txBody>
                  <a:tcPr marL="5587" marR="5587" marT="5587" marB="0" anchor="ctr">
                    <a:lnL w="317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ctr" fontAlgn="b"/>
                      <a:r>
                        <a:rPr lang="cs-CZ" sz="1200" b="1" u="none" strike="noStrike" dirty="0">
                          <a:solidFill>
                            <a:srgbClr val="135868"/>
                          </a:solidFill>
                          <a:effectLst/>
                          <a:latin typeface="+mn-lt"/>
                        </a:rPr>
                        <a:t>42</a:t>
                      </a:r>
                      <a:endParaRPr lang="cs-CZ" sz="1200" b="1" i="0" u="none" strike="noStrike" dirty="0">
                        <a:solidFill>
                          <a:srgbClr val="135868"/>
                        </a:solidFill>
                        <a:effectLst/>
                        <a:latin typeface="+mn-lt"/>
                      </a:endParaRPr>
                    </a:p>
                  </a:txBody>
                  <a:tcPr marL="5587" marR="5587" marT="5587" marB="0" anchor="ctr">
                    <a:lnL w="952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ctr" fontAlgn="b"/>
                      <a:r>
                        <a:rPr lang="cs-CZ" sz="1200" b="1" u="none" strike="noStrike" dirty="0">
                          <a:solidFill>
                            <a:srgbClr val="7F7F7F"/>
                          </a:solidFill>
                          <a:effectLst/>
                          <a:latin typeface="+mn-lt"/>
                        </a:rPr>
                        <a:t>44</a:t>
                      </a:r>
                      <a:endParaRPr lang="cs-CZ" sz="1200" b="1" i="0" u="none" strike="noStrike" dirty="0">
                        <a:solidFill>
                          <a:srgbClr val="7F7F7F"/>
                        </a:solidFill>
                        <a:effectLst/>
                        <a:latin typeface="+mn-lt"/>
                      </a:endParaRPr>
                    </a:p>
                  </a:txBody>
                  <a:tcPr marL="5587" marR="5587" marT="5587"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2843027762"/>
                  </a:ext>
                </a:extLst>
              </a:tr>
              <a:tr h="482454">
                <a:tc>
                  <a:txBody>
                    <a:bodyPr/>
                    <a:lstStyle/>
                    <a:p>
                      <a:pPr algn="ctr" fontAlgn="ctr"/>
                      <a:r>
                        <a:rPr lang="pt-BR" sz="1000" b="0" u="none" strike="noStrike" dirty="0">
                          <a:effectLst/>
                          <a:latin typeface="+mn-lt"/>
                        </a:rPr>
                        <a:t>Zeptám se na diskuzním fóru / sociálních sítích</a:t>
                      </a:r>
                      <a:endParaRPr lang="pt-BR" sz="1000" b="0" i="0" u="none" strike="noStrike" dirty="0">
                        <a:solidFill>
                          <a:srgbClr val="000000"/>
                        </a:solidFill>
                        <a:effectLst/>
                        <a:latin typeface="+mn-lt"/>
                      </a:endParaRPr>
                    </a:p>
                  </a:txBody>
                  <a:tcPr marL="5587" marR="5587" marT="5587" marB="0" anchor="ctr">
                    <a:lnL w="3175" cap="flat" cmpd="sng" algn="ctr">
                      <a:no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ctr" fontAlgn="b"/>
                      <a:r>
                        <a:rPr lang="cs-CZ" sz="1200" b="1" u="none" strike="noStrike" dirty="0">
                          <a:solidFill>
                            <a:srgbClr val="135868"/>
                          </a:solidFill>
                          <a:effectLst/>
                          <a:latin typeface="+mn-lt"/>
                        </a:rPr>
                        <a:t>4</a:t>
                      </a:r>
                      <a:endParaRPr lang="cs-CZ" sz="1200" b="1" i="0" u="none" strike="noStrike" dirty="0">
                        <a:solidFill>
                          <a:srgbClr val="135868"/>
                        </a:solidFill>
                        <a:effectLst/>
                        <a:latin typeface="+mn-lt"/>
                      </a:endParaRPr>
                    </a:p>
                  </a:txBody>
                  <a:tcPr marL="5587" marR="5587" marT="5587" marB="0" anchor="ctr">
                    <a:lnL w="952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ctr" fontAlgn="b"/>
                      <a:r>
                        <a:rPr lang="cs-CZ" sz="1200" b="1" u="none" strike="noStrike" dirty="0">
                          <a:solidFill>
                            <a:srgbClr val="7F7F7F"/>
                          </a:solidFill>
                          <a:effectLst/>
                          <a:latin typeface="+mn-lt"/>
                        </a:rPr>
                        <a:t>3</a:t>
                      </a:r>
                      <a:endParaRPr lang="cs-CZ" sz="1200" b="1" i="0" u="none" strike="noStrike" dirty="0">
                        <a:solidFill>
                          <a:srgbClr val="7F7F7F"/>
                        </a:solidFill>
                        <a:effectLst/>
                        <a:latin typeface="+mn-lt"/>
                      </a:endParaRPr>
                    </a:p>
                  </a:txBody>
                  <a:tcPr marL="5587" marR="5587" marT="5587" marB="0" anchor="ctr">
                    <a:lnL w="317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ctr" fontAlgn="b"/>
                      <a:r>
                        <a:rPr lang="cs-CZ" sz="1200" b="1" u="none" strike="noStrike" dirty="0">
                          <a:solidFill>
                            <a:srgbClr val="135868"/>
                          </a:solidFill>
                          <a:effectLst/>
                          <a:latin typeface="+mn-lt"/>
                        </a:rPr>
                        <a:t>3</a:t>
                      </a:r>
                      <a:endParaRPr lang="cs-CZ" sz="1200" b="1" i="0" u="none" strike="noStrike" dirty="0">
                        <a:solidFill>
                          <a:srgbClr val="135868"/>
                        </a:solidFill>
                        <a:effectLst/>
                        <a:latin typeface="+mn-lt"/>
                      </a:endParaRPr>
                    </a:p>
                  </a:txBody>
                  <a:tcPr marL="5587" marR="5587" marT="5587" marB="0" anchor="ctr">
                    <a:lnL w="952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ctr" fontAlgn="b"/>
                      <a:r>
                        <a:rPr lang="cs-CZ" sz="1200" b="1" u="none" strike="noStrike" dirty="0">
                          <a:solidFill>
                            <a:srgbClr val="7F7F7F"/>
                          </a:solidFill>
                          <a:effectLst/>
                          <a:latin typeface="+mn-lt"/>
                        </a:rPr>
                        <a:t>3</a:t>
                      </a:r>
                      <a:endParaRPr lang="cs-CZ" sz="1200" b="1" i="0" u="none" strike="noStrike" dirty="0">
                        <a:solidFill>
                          <a:srgbClr val="7F7F7F"/>
                        </a:solidFill>
                        <a:effectLst/>
                        <a:latin typeface="+mn-lt"/>
                      </a:endParaRPr>
                    </a:p>
                  </a:txBody>
                  <a:tcPr marL="5587" marR="5587" marT="5587" marB="0" anchor="ctr">
                    <a:lnL w="317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ctr" fontAlgn="b"/>
                      <a:r>
                        <a:rPr lang="cs-CZ" sz="1200" b="1" u="none" strike="noStrike" dirty="0">
                          <a:solidFill>
                            <a:srgbClr val="135868"/>
                          </a:solidFill>
                          <a:effectLst/>
                          <a:latin typeface="+mn-lt"/>
                        </a:rPr>
                        <a:t>2</a:t>
                      </a:r>
                      <a:endParaRPr lang="cs-CZ" sz="1200" b="1" i="0" u="none" strike="noStrike" dirty="0">
                        <a:solidFill>
                          <a:srgbClr val="135868"/>
                        </a:solidFill>
                        <a:effectLst/>
                        <a:latin typeface="+mn-lt"/>
                      </a:endParaRPr>
                    </a:p>
                  </a:txBody>
                  <a:tcPr marL="5587" marR="5587" marT="5587" marB="0" anchor="ctr">
                    <a:lnL w="952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ctr" fontAlgn="b"/>
                      <a:r>
                        <a:rPr lang="cs-CZ" sz="1200" b="1" u="none" strike="noStrike" dirty="0">
                          <a:solidFill>
                            <a:srgbClr val="7F7F7F"/>
                          </a:solidFill>
                          <a:effectLst/>
                          <a:latin typeface="+mn-lt"/>
                        </a:rPr>
                        <a:t>3</a:t>
                      </a:r>
                      <a:endParaRPr lang="cs-CZ" sz="1200" b="1" i="0" u="none" strike="noStrike" dirty="0">
                        <a:solidFill>
                          <a:srgbClr val="7F7F7F"/>
                        </a:solidFill>
                        <a:effectLst/>
                        <a:latin typeface="+mn-lt"/>
                      </a:endParaRPr>
                    </a:p>
                  </a:txBody>
                  <a:tcPr marL="5587" marR="5587" marT="5587" marB="0" anchor="ctr">
                    <a:lnL w="317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ctr" fontAlgn="b"/>
                      <a:r>
                        <a:rPr lang="cs-CZ" sz="1200" b="1" u="none" strike="noStrike" dirty="0">
                          <a:solidFill>
                            <a:srgbClr val="135868"/>
                          </a:solidFill>
                          <a:effectLst/>
                          <a:latin typeface="+mn-lt"/>
                        </a:rPr>
                        <a:t>3</a:t>
                      </a:r>
                      <a:endParaRPr lang="cs-CZ" sz="1200" b="1" i="0" u="none" strike="noStrike" dirty="0">
                        <a:solidFill>
                          <a:srgbClr val="135868"/>
                        </a:solidFill>
                        <a:effectLst/>
                        <a:latin typeface="+mn-lt"/>
                      </a:endParaRPr>
                    </a:p>
                  </a:txBody>
                  <a:tcPr marL="5587" marR="5587" marT="5587" marB="0" anchor="ctr">
                    <a:lnL w="952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ctr" fontAlgn="b"/>
                      <a:r>
                        <a:rPr lang="cs-CZ" sz="1200" b="1" u="none" strike="noStrike">
                          <a:solidFill>
                            <a:srgbClr val="7F7F7F"/>
                          </a:solidFill>
                          <a:effectLst/>
                          <a:latin typeface="+mn-lt"/>
                        </a:rPr>
                        <a:t>3</a:t>
                      </a:r>
                      <a:endParaRPr lang="cs-CZ" sz="1200" b="1" i="0" u="none" strike="noStrike">
                        <a:solidFill>
                          <a:srgbClr val="7F7F7F"/>
                        </a:solidFill>
                        <a:effectLst/>
                        <a:latin typeface="+mn-lt"/>
                      </a:endParaRPr>
                    </a:p>
                  </a:txBody>
                  <a:tcPr marL="5587" marR="5587" marT="5587" marB="0" anchor="ctr">
                    <a:lnL w="317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ctr" fontAlgn="b"/>
                      <a:r>
                        <a:rPr lang="cs-CZ" sz="1200" b="1" u="none" strike="noStrike" dirty="0">
                          <a:solidFill>
                            <a:srgbClr val="135868"/>
                          </a:solidFill>
                          <a:effectLst/>
                          <a:latin typeface="+mn-lt"/>
                        </a:rPr>
                        <a:t>3</a:t>
                      </a:r>
                      <a:endParaRPr lang="cs-CZ" sz="1200" b="1" i="0" u="none" strike="noStrike" dirty="0">
                        <a:solidFill>
                          <a:srgbClr val="135868"/>
                        </a:solidFill>
                        <a:effectLst/>
                        <a:latin typeface="+mn-lt"/>
                      </a:endParaRPr>
                    </a:p>
                  </a:txBody>
                  <a:tcPr marL="5587" marR="5587" marT="5587" marB="0" anchor="ctr">
                    <a:lnL w="952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ctr" fontAlgn="b"/>
                      <a:r>
                        <a:rPr lang="cs-CZ" sz="1200" b="1" u="none" strike="noStrike" dirty="0">
                          <a:solidFill>
                            <a:srgbClr val="7F7F7F"/>
                          </a:solidFill>
                          <a:effectLst/>
                          <a:latin typeface="+mn-lt"/>
                        </a:rPr>
                        <a:t>3</a:t>
                      </a:r>
                      <a:endParaRPr lang="cs-CZ" sz="1200" b="1" i="0" u="none" strike="noStrike" dirty="0">
                        <a:solidFill>
                          <a:srgbClr val="7F7F7F"/>
                        </a:solidFill>
                        <a:effectLst/>
                        <a:latin typeface="+mn-lt"/>
                      </a:endParaRPr>
                    </a:p>
                  </a:txBody>
                  <a:tcPr marL="5587" marR="5587" marT="5587" marB="0" anchor="ctr">
                    <a:lnL w="317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ctr" fontAlgn="b"/>
                      <a:r>
                        <a:rPr lang="cs-CZ" sz="1200" b="1" u="none" strike="noStrike" dirty="0">
                          <a:solidFill>
                            <a:srgbClr val="135868"/>
                          </a:solidFill>
                          <a:effectLst/>
                          <a:latin typeface="+mn-lt"/>
                        </a:rPr>
                        <a:t>2</a:t>
                      </a:r>
                      <a:endParaRPr lang="cs-CZ" sz="1200" b="1" i="0" u="none" strike="noStrike" dirty="0">
                        <a:solidFill>
                          <a:srgbClr val="135868"/>
                        </a:solidFill>
                        <a:effectLst/>
                        <a:latin typeface="+mn-lt"/>
                      </a:endParaRPr>
                    </a:p>
                  </a:txBody>
                  <a:tcPr marL="5587" marR="5587" marT="5587" marB="0" anchor="ctr">
                    <a:lnL w="952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ctr" fontAlgn="b"/>
                      <a:r>
                        <a:rPr lang="cs-CZ" sz="1200" b="1" u="none" strike="noStrike" dirty="0">
                          <a:solidFill>
                            <a:srgbClr val="7F7F7F"/>
                          </a:solidFill>
                          <a:effectLst/>
                          <a:latin typeface="+mn-lt"/>
                        </a:rPr>
                        <a:t>3</a:t>
                      </a:r>
                      <a:endParaRPr lang="cs-CZ" sz="1200" b="1" i="0" u="none" strike="noStrike" dirty="0">
                        <a:solidFill>
                          <a:srgbClr val="7F7F7F"/>
                        </a:solidFill>
                        <a:effectLst/>
                        <a:latin typeface="+mn-lt"/>
                      </a:endParaRPr>
                    </a:p>
                  </a:txBody>
                  <a:tcPr marL="5587" marR="5587" marT="5587" marB="0" anchor="ctr">
                    <a:lnL w="317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ctr" fontAlgn="b"/>
                      <a:r>
                        <a:rPr lang="cs-CZ" sz="1200" b="1" u="none" strike="noStrike" dirty="0">
                          <a:solidFill>
                            <a:srgbClr val="135868"/>
                          </a:solidFill>
                          <a:effectLst/>
                          <a:latin typeface="+mn-lt"/>
                        </a:rPr>
                        <a:t>4</a:t>
                      </a:r>
                      <a:endParaRPr lang="cs-CZ" sz="1200" b="1" i="0" u="none" strike="noStrike" dirty="0">
                        <a:solidFill>
                          <a:srgbClr val="135868"/>
                        </a:solidFill>
                        <a:effectLst/>
                        <a:latin typeface="+mn-lt"/>
                      </a:endParaRPr>
                    </a:p>
                  </a:txBody>
                  <a:tcPr marL="5587" marR="5587" marT="5587" marB="0" anchor="ctr">
                    <a:lnL w="952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ctr" fontAlgn="b"/>
                      <a:r>
                        <a:rPr lang="cs-CZ" sz="1200" b="1" u="none" strike="noStrike" dirty="0">
                          <a:solidFill>
                            <a:srgbClr val="7F7F7F"/>
                          </a:solidFill>
                          <a:effectLst/>
                          <a:latin typeface="+mn-lt"/>
                        </a:rPr>
                        <a:t>4</a:t>
                      </a:r>
                      <a:endParaRPr lang="cs-CZ" sz="1200" b="1" i="0" u="none" strike="noStrike" dirty="0">
                        <a:solidFill>
                          <a:srgbClr val="7F7F7F"/>
                        </a:solidFill>
                        <a:effectLst/>
                        <a:latin typeface="+mn-lt"/>
                      </a:endParaRPr>
                    </a:p>
                  </a:txBody>
                  <a:tcPr marL="5587" marR="5587" marT="5587" marB="0" anchor="ctr">
                    <a:lnL w="317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ctr" fontAlgn="b"/>
                      <a:r>
                        <a:rPr lang="cs-CZ" sz="1200" b="1" u="none" strike="noStrike" dirty="0">
                          <a:solidFill>
                            <a:srgbClr val="135868"/>
                          </a:solidFill>
                          <a:effectLst/>
                          <a:latin typeface="+mn-lt"/>
                        </a:rPr>
                        <a:t>3</a:t>
                      </a:r>
                      <a:endParaRPr lang="cs-CZ" sz="1200" b="1" i="0" u="none" strike="noStrike" dirty="0">
                        <a:solidFill>
                          <a:srgbClr val="135868"/>
                        </a:solidFill>
                        <a:effectLst/>
                        <a:latin typeface="+mn-lt"/>
                      </a:endParaRPr>
                    </a:p>
                  </a:txBody>
                  <a:tcPr marL="5587" marR="5587" marT="5587" marB="0" anchor="ctr">
                    <a:lnL w="952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ctr" fontAlgn="b"/>
                      <a:r>
                        <a:rPr lang="cs-CZ" sz="1200" b="1" u="none" strike="noStrike">
                          <a:solidFill>
                            <a:srgbClr val="7F7F7F"/>
                          </a:solidFill>
                          <a:effectLst/>
                          <a:latin typeface="+mn-lt"/>
                        </a:rPr>
                        <a:t>3</a:t>
                      </a:r>
                      <a:endParaRPr lang="cs-CZ" sz="1200" b="1" i="0" u="none" strike="noStrike">
                        <a:solidFill>
                          <a:srgbClr val="7F7F7F"/>
                        </a:solidFill>
                        <a:effectLst/>
                        <a:latin typeface="+mn-lt"/>
                      </a:endParaRPr>
                    </a:p>
                  </a:txBody>
                  <a:tcPr marL="5587" marR="5587" marT="5587"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4170740967"/>
                  </a:ext>
                </a:extLst>
              </a:tr>
              <a:tr h="482454">
                <a:tc>
                  <a:txBody>
                    <a:bodyPr/>
                    <a:lstStyle/>
                    <a:p>
                      <a:pPr algn="ctr" fontAlgn="ctr"/>
                      <a:r>
                        <a:rPr lang="pt-BR" sz="1000" b="0" u="none" strike="noStrike" dirty="0">
                          <a:effectLst/>
                          <a:latin typeface="+mn-lt"/>
                        </a:rPr>
                        <a:t>Obrátím se na externího poradce</a:t>
                      </a:r>
                      <a:endParaRPr lang="pt-BR" sz="1000" b="0" i="0" u="none" strike="noStrike" dirty="0">
                        <a:solidFill>
                          <a:srgbClr val="000000"/>
                        </a:solidFill>
                        <a:effectLst/>
                        <a:latin typeface="+mn-lt"/>
                      </a:endParaRPr>
                    </a:p>
                  </a:txBody>
                  <a:tcPr marL="5587" marR="5587" marT="5587" marB="0" anchor="ctr">
                    <a:lnL w="3175" cap="flat" cmpd="sng" algn="ctr">
                      <a:no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ctr" fontAlgn="b"/>
                      <a:r>
                        <a:rPr lang="cs-CZ" sz="1200" b="1" u="none" strike="noStrike" dirty="0">
                          <a:solidFill>
                            <a:srgbClr val="135868"/>
                          </a:solidFill>
                          <a:effectLst/>
                          <a:latin typeface="+mn-lt"/>
                        </a:rPr>
                        <a:t>8</a:t>
                      </a:r>
                      <a:endParaRPr lang="cs-CZ" sz="1200" b="1" i="0" u="none" strike="noStrike" dirty="0">
                        <a:solidFill>
                          <a:srgbClr val="135868"/>
                        </a:solidFill>
                        <a:effectLst/>
                        <a:latin typeface="+mn-lt"/>
                      </a:endParaRPr>
                    </a:p>
                  </a:txBody>
                  <a:tcPr marL="5587" marR="5587" marT="5587" marB="0" anchor="ctr">
                    <a:lnL w="952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ctr" fontAlgn="b"/>
                      <a:r>
                        <a:rPr lang="cs-CZ" sz="1200" b="1" u="none" strike="noStrike" dirty="0">
                          <a:solidFill>
                            <a:srgbClr val="7F7F7F"/>
                          </a:solidFill>
                          <a:effectLst/>
                          <a:latin typeface="+mn-lt"/>
                        </a:rPr>
                        <a:t>9</a:t>
                      </a:r>
                      <a:endParaRPr lang="cs-CZ" sz="1200" b="1" i="0" u="none" strike="noStrike" dirty="0">
                        <a:solidFill>
                          <a:srgbClr val="7F7F7F"/>
                        </a:solidFill>
                        <a:effectLst/>
                        <a:latin typeface="+mn-lt"/>
                      </a:endParaRPr>
                    </a:p>
                  </a:txBody>
                  <a:tcPr marL="5587" marR="5587" marT="5587" marB="0" anchor="ctr">
                    <a:lnL w="317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ctr" fontAlgn="b"/>
                      <a:r>
                        <a:rPr lang="cs-CZ" sz="1200" b="1" u="none" strike="noStrike" dirty="0">
                          <a:solidFill>
                            <a:srgbClr val="135868"/>
                          </a:solidFill>
                          <a:effectLst/>
                          <a:latin typeface="+mn-lt"/>
                        </a:rPr>
                        <a:t>11</a:t>
                      </a:r>
                      <a:endParaRPr lang="cs-CZ" sz="1200" b="1" i="0" u="none" strike="noStrike" dirty="0">
                        <a:solidFill>
                          <a:srgbClr val="135868"/>
                        </a:solidFill>
                        <a:effectLst/>
                        <a:latin typeface="+mn-lt"/>
                      </a:endParaRPr>
                    </a:p>
                  </a:txBody>
                  <a:tcPr marL="5587" marR="5587" marT="5587" marB="0" anchor="ctr">
                    <a:lnL w="952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ctr" fontAlgn="b"/>
                      <a:r>
                        <a:rPr lang="cs-CZ" sz="1200" b="1" u="none" strike="noStrike" dirty="0">
                          <a:solidFill>
                            <a:srgbClr val="7F7F7F"/>
                          </a:solidFill>
                          <a:effectLst/>
                          <a:latin typeface="+mn-lt"/>
                        </a:rPr>
                        <a:t>14</a:t>
                      </a:r>
                      <a:endParaRPr lang="cs-CZ" sz="1200" b="1" i="0" u="none" strike="noStrike" dirty="0">
                        <a:solidFill>
                          <a:srgbClr val="7F7F7F"/>
                        </a:solidFill>
                        <a:effectLst/>
                        <a:latin typeface="+mn-lt"/>
                      </a:endParaRPr>
                    </a:p>
                  </a:txBody>
                  <a:tcPr marL="5587" marR="5587" marT="5587" marB="0" anchor="ctr">
                    <a:lnL w="317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ctr" fontAlgn="b"/>
                      <a:r>
                        <a:rPr lang="cs-CZ" sz="1200" b="1" u="none" strike="noStrike" dirty="0">
                          <a:solidFill>
                            <a:srgbClr val="135868"/>
                          </a:solidFill>
                          <a:effectLst/>
                          <a:latin typeface="+mn-lt"/>
                        </a:rPr>
                        <a:t>18</a:t>
                      </a:r>
                      <a:endParaRPr lang="cs-CZ" sz="1200" b="1" i="0" u="none" strike="noStrike" dirty="0">
                        <a:solidFill>
                          <a:srgbClr val="135868"/>
                        </a:solidFill>
                        <a:effectLst/>
                        <a:latin typeface="+mn-lt"/>
                      </a:endParaRPr>
                    </a:p>
                  </a:txBody>
                  <a:tcPr marL="5587" marR="5587" marT="5587" marB="0" anchor="ctr">
                    <a:lnL w="952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ctr" fontAlgn="b"/>
                      <a:r>
                        <a:rPr lang="cs-CZ" sz="1200" b="1" u="none" strike="noStrike" dirty="0">
                          <a:solidFill>
                            <a:srgbClr val="7F7F7F"/>
                          </a:solidFill>
                          <a:effectLst/>
                          <a:latin typeface="+mn-lt"/>
                        </a:rPr>
                        <a:t>18</a:t>
                      </a:r>
                      <a:endParaRPr lang="cs-CZ" sz="1200" b="1" i="0" u="none" strike="noStrike" dirty="0">
                        <a:solidFill>
                          <a:srgbClr val="7F7F7F"/>
                        </a:solidFill>
                        <a:effectLst/>
                        <a:latin typeface="+mn-lt"/>
                      </a:endParaRPr>
                    </a:p>
                  </a:txBody>
                  <a:tcPr marL="5587" marR="5587" marT="5587" marB="0" anchor="ctr">
                    <a:lnL w="317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ctr" fontAlgn="b"/>
                      <a:r>
                        <a:rPr lang="cs-CZ" sz="1200" b="1" u="none" strike="noStrike" dirty="0">
                          <a:solidFill>
                            <a:srgbClr val="135868"/>
                          </a:solidFill>
                          <a:effectLst/>
                          <a:latin typeface="+mn-lt"/>
                        </a:rPr>
                        <a:t>23</a:t>
                      </a:r>
                      <a:endParaRPr lang="cs-CZ" sz="1200" b="1" i="0" u="none" strike="noStrike" dirty="0">
                        <a:solidFill>
                          <a:srgbClr val="135868"/>
                        </a:solidFill>
                        <a:effectLst/>
                        <a:latin typeface="+mn-lt"/>
                      </a:endParaRPr>
                    </a:p>
                  </a:txBody>
                  <a:tcPr marL="5587" marR="5587" marT="5587" marB="0" anchor="ctr">
                    <a:lnL w="952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ctr" fontAlgn="b"/>
                      <a:r>
                        <a:rPr lang="cs-CZ" sz="1200" b="1" u="none" strike="noStrike" dirty="0">
                          <a:solidFill>
                            <a:srgbClr val="7F7F7F"/>
                          </a:solidFill>
                          <a:effectLst/>
                          <a:latin typeface="+mn-lt"/>
                        </a:rPr>
                        <a:t>24</a:t>
                      </a:r>
                      <a:endParaRPr lang="cs-CZ" sz="1200" b="1" i="0" u="none" strike="noStrike" dirty="0">
                        <a:solidFill>
                          <a:srgbClr val="7F7F7F"/>
                        </a:solidFill>
                        <a:effectLst/>
                        <a:latin typeface="+mn-lt"/>
                      </a:endParaRPr>
                    </a:p>
                  </a:txBody>
                  <a:tcPr marL="5587" marR="5587" marT="5587" marB="0" anchor="ctr">
                    <a:lnL w="317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ctr" fontAlgn="b"/>
                      <a:r>
                        <a:rPr lang="cs-CZ" sz="1200" b="1" u="none" strike="noStrike" dirty="0">
                          <a:solidFill>
                            <a:srgbClr val="135868"/>
                          </a:solidFill>
                          <a:effectLst/>
                          <a:latin typeface="+mn-lt"/>
                        </a:rPr>
                        <a:t>26</a:t>
                      </a:r>
                      <a:endParaRPr lang="cs-CZ" sz="1200" b="1" i="0" u="none" strike="noStrike" dirty="0">
                        <a:solidFill>
                          <a:srgbClr val="135868"/>
                        </a:solidFill>
                        <a:effectLst/>
                        <a:latin typeface="+mn-lt"/>
                      </a:endParaRPr>
                    </a:p>
                  </a:txBody>
                  <a:tcPr marL="5587" marR="5587" marT="5587" marB="0" anchor="ctr">
                    <a:lnL w="952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ctr" fontAlgn="b"/>
                      <a:r>
                        <a:rPr lang="cs-CZ" sz="1200" b="1" u="none" strike="noStrike" dirty="0">
                          <a:solidFill>
                            <a:srgbClr val="7F7F7F"/>
                          </a:solidFill>
                          <a:effectLst/>
                          <a:latin typeface="+mn-lt"/>
                        </a:rPr>
                        <a:t>26</a:t>
                      </a:r>
                      <a:endParaRPr lang="cs-CZ" sz="1200" b="1" i="0" u="none" strike="noStrike" dirty="0">
                        <a:solidFill>
                          <a:srgbClr val="7F7F7F"/>
                        </a:solidFill>
                        <a:effectLst/>
                        <a:latin typeface="+mn-lt"/>
                      </a:endParaRPr>
                    </a:p>
                  </a:txBody>
                  <a:tcPr marL="5587" marR="5587" marT="5587" marB="0" anchor="ctr">
                    <a:lnL w="317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ctr" fontAlgn="b"/>
                      <a:r>
                        <a:rPr lang="cs-CZ" sz="1200" b="1" u="none" strike="noStrike" dirty="0">
                          <a:solidFill>
                            <a:srgbClr val="135868"/>
                          </a:solidFill>
                          <a:effectLst/>
                          <a:latin typeface="+mn-lt"/>
                        </a:rPr>
                        <a:t>22</a:t>
                      </a:r>
                      <a:endParaRPr lang="cs-CZ" sz="1200" b="1" i="0" u="none" strike="noStrike" dirty="0">
                        <a:solidFill>
                          <a:srgbClr val="135868"/>
                        </a:solidFill>
                        <a:effectLst/>
                        <a:latin typeface="+mn-lt"/>
                      </a:endParaRPr>
                    </a:p>
                  </a:txBody>
                  <a:tcPr marL="5587" marR="5587" marT="5587" marB="0" anchor="ctr">
                    <a:lnL w="952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ctr" fontAlgn="b"/>
                      <a:r>
                        <a:rPr lang="cs-CZ" sz="1200" b="1" u="none" strike="noStrike" dirty="0">
                          <a:solidFill>
                            <a:srgbClr val="7F7F7F"/>
                          </a:solidFill>
                          <a:effectLst/>
                          <a:latin typeface="+mn-lt"/>
                        </a:rPr>
                        <a:t>22</a:t>
                      </a:r>
                      <a:endParaRPr lang="cs-CZ" sz="1200" b="1" i="0" u="none" strike="noStrike" dirty="0">
                        <a:solidFill>
                          <a:srgbClr val="7F7F7F"/>
                        </a:solidFill>
                        <a:effectLst/>
                        <a:latin typeface="+mn-lt"/>
                      </a:endParaRPr>
                    </a:p>
                  </a:txBody>
                  <a:tcPr marL="5587" marR="5587" marT="5587" marB="0" anchor="ctr">
                    <a:lnL w="317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ctr" fontAlgn="b"/>
                      <a:r>
                        <a:rPr lang="cs-CZ" sz="1200" b="1" u="none" strike="noStrike">
                          <a:solidFill>
                            <a:srgbClr val="135868"/>
                          </a:solidFill>
                          <a:effectLst/>
                          <a:latin typeface="+mn-lt"/>
                        </a:rPr>
                        <a:t>21</a:t>
                      </a:r>
                      <a:endParaRPr lang="cs-CZ" sz="1200" b="1" i="0" u="none" strike="noStrike">
                        <a:solidFill>
                          <a:srgbClr val="135868"/>
                        </a:solidFill>
                        <a:effectLst/>
                        <a:latin typeface="+mn-lt"/>
                      </a:endParaRPr>
                    </a:p>
                  </a:txBody>
                  <a:tcPr marL="5587" marR="5587" marT="5587" marB="0" anchor="ctr">
                    <a:lnL w="952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ctr" fontAlgn="b"/>
                      <a:r>
                        <a:rPr lang="cs-CZ" sz="1200" b="1" u="none" strike="noStrike" dirty="0">
                          <a:solidFill>
                            <a:srgbClr val="7F7F7F"/>
                          </a:solidFill>
                          <a:effectLst/>
                          <a:latin typeface="+mn-lt"/>
                        </a:rPr>
                        <a:t>25</a:t>
                      </a:r>
                      <a:endParaRPr lang="cs-CZ" sz="1200" b="1" i="0" u="none" strike="noStrike" dirty="0">
                        <a:solidFill>
                          <a:srgbClr val="7F7F7F"/>
                        </a:solidFill>
                        <a:effectLst/>
                        <a:latin typeface="+mn-lt"/>
                      </a:endParaRPr>
                    </a:p>
                  </a:txBody>
                  <a:tcPr marL="5587" marR="5587" marT="5587" marB="0" anchor="ctr">
                    <a:lnL w="317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ctr" fontAlgn="b"/>
                      <a:r>
                        <a:rPr lang="cs-CZ" sz="1200" b="1" u="none" strike="noStrike" dirty="0">
                          <a:solidFill>
                            <a:srgbClr val="135868"/>
                          </a:solidFill>
                          <a:effectLst/>
                          <a:latin typeface="+mn-lt"/>
                        </a:rPr>
                        <a:t>17</a:t>
                      </a:r>
                      <a:endParaRPr lang="cs-CZ" sz="1200" b="1" i="0" u="none" strike="noStrike" dirty="0">
                        <a:solidFill>
                          <a:srgbClr val="135868"/>
                        </a:solidFill>
                        <a:effectLst/>
                        <a:latin typeface="+mn-lt"/>
                      </a:endParaRPr>
                    </a:p>
                  </a:txBody>
                  <a:tcPr marL="5587" marR="5587" marT="5587" marB="0" anchor="ctr">
                    <a:lnL w="952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ctr" fontAlgn="b"/>
                      <a:r>
                        <a:rPr lang="cs-CZ" sz="1200" b="1" u="none" strike="noStrike" dirty="0">
                          <a:solidFill>
                            <a:srgbClr val="7F7F7F"/>
                          </a:solidFill>
                          <a:effectLst/>
                          <a:latin typeface="+mn-lt"/>
                        </a:rPr>
                        <a:t>17</a:t>
                      </a:r>
                      <a:endParaRPr lang="cs-CZ" sz="1200" b="1" i="0" u="none" strike="noStrike" dirty="0">
                        <a:solidFill>
                          <a:srgbClr val="7F7F7F"/>
                        </a:solidFill>
                        <a:effectLst/>
                        <a:latin typeface="+mn-lt"/>
                      </a:endParaRPr>
                    </a:p>
                  </a:txBody>
                  <a:tcPr marL="5587" marR="5587" marT="5587"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590898898"/>
                  </a:ext>
                </a:extLst>
              </a:tr>
              <a:tr h="482454">
                <a:tc>
                  <a:txBody>
                    <a:bodyPr/>
                    <a:lstStyle/>
                    <a:p>
                      <a:pPr algn="ctr" fontAlgn="ctr"/>
                      <a:r>
                        <a:rPr lang="pt-BR" sz="1000" b="0" u="none" strike="noStrike" dirty="0">
                          <a:effectLst/>
                          <a:latin typeface="+mn-lt"/>
                        </a:rPr>
                        <a:t>Obrátím se na svou banku pomocí call centra</a:t>
                      </a:r>
                      <a:endParaRPr lang="pt-BR" sz="1000" b="0" i="0" u="none" strike="noStrike" dirty="0">
                        <a:solidFill>
                          <a:srgbClr val="000000"/>
                        </a:solidFill>
                        <a:effectLst/>
                        <a:latin typeface="+mn-lt"/>
                      </a:endParaRPr>
                    </a:p>
                  </a:txBody>
                  <a:tcPr marL="5587" marR="5587" marT="5587" marB="0" anchor="ctr">
                    <a:lnL w="3175" cap="flat" cmpd="sng" algn="ctr">
                      <a:no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ctr" fontAlgn="b"/>
                      <a:r>
                        <a:rPr lang="cs-CZ" sz="1200" b="1" u="none" strike="noStrike" dirty="0">
                          <a:solidFill>
                            <a:srgbClr val="135868"/>
                          </a:solidFill>
                          <a:effectLst/>
                          <a:latin typeface="+mn-lt"/>
                        </a:rPr>
                        <a:t>15</a:t>
                      </a:r>
                      <a:endParaRPr lang="cs-CZ" sz="1200" b="1" i="0" u="none" strike="noStrike" dirty="0">
                        <a:solidFill>
                          <a:srgbClr val="135868"/>
                        </a:solidFill>
                        <a:effectLst/>
                        <a:latin typeface="+mn-lt"/>
                      </a:endParaRPr>
                    </a:p>
                  </a:txBody>
                  <a:tcPr marL="5587" marR="5587" marT="5587" marB="0" anchor="ctr">
                    <a:lnL w="952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ctr" fontAlgn="b"/>
                      <a:r>
                        <a:rPr lang="cs-CZ" sz="1200" b="1" u="none" strike="noStrike" dirty="0">
                          <a:solidFill>
                            <a:srgbClr val="7F7F7F"/>
                          </a:solidFill>
                          <a:effectLst/>
                          <a:latin typeface="+mn-lt"/>
                        </a:rPr>
                        <a:t>14</a:t>
                      </a:r>
                      <a:endParaRPr lang="cs-CZ" sz="1200" b="1" i="0" u="none" strike="noStrike" dirty="0">
                        <a:solidFill>
                          <a:srgbClr val="7F7F7F"/>
                        </a:solidFill>
                        <a:effectLst/>
                        <a:latin typeface="+mn-lt"/>
                      </a:endParaRPr>
                    </a:p>
                  </a:txBody>
                  <a:tcPr marL="5587" marR="5587" marT="5587" marB="0" anchor="ctr">
                    <a:lnL w="317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ctr" fontAlgn="b"/>
                      <a:r>
                        <a:rPr lang="cs-CZ" sz="1200" b="1" u="none" strike="noStrike" dirty="0">
                          <a:solidFill>
                            <a:srgbClr val="135868"/>
                          </a:solidFill>
                          <a:effectLst/>
                          <a:latin typeface="+mn-lt"/>
                        </a:rPr>
                        <a:t>14</a:t>
                      </a:r>
                      <a:endParaRPr lang="cs-CZ" sz="1200" b="1" i="0" u="none" strike="noStrike" dirty="0">
                        <a:solidFill>
                          <a:srgbClr val="135868"/>
                        </a:solidFill>
                        <a:effectLst/>
                        <a:latin typeface="+mn-lt"/>
                      </a:endParaRPr>
                    </a:p>
                  </a:txBody>
                  <a:tcPr marL="5587" marR="5587" marT="5587" marB="0" anchor="ctr">
                    <a:lnL w="952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ctr" fontAlgn="b"/>
                      <a:r>
                        <a:rPr lang="cs-CZ" sz="1200" b="1" u="none" strike="noStrike" dirty="0">
                          <a:solidFill>
                            <a:srgbClr val="7F7F7F"/>
                          </a:solidFill>
                          <a:effectLst/>
                          <a:latin typeface="+mn-lt"/>
                        </a:rPr>
                        <a:t>13</a:t>
                      </a:r>
                      <a:endParaRPr lang="cs-CZ" sz="1200" b="1" i="0" u="none" strike="noStrike" dirty="0">
                        <a:solidFill>
                          <a:srgbClr val="7F7F7F"/>
                        </a:solidFill>
                        <a:effectLst/>
                        <a:latin typeface="+mn-lt"/>
                      </a:endParaRPr>
                    </a:p>
                  </a:txBody>
                  <a:tcPr marL="5587" marR="5587" marT="5587" marB="0" anchor="ctr">
                    <a:lnL w="317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ctr" fontAlgn="b"/>
                      <a:r>
                        <a:rPr lang="cs-CZ" sz="1200" b="1" u="none" strike="noStrike" dirty="0">
                          <a:solidFill>
                            <a:srgbClr val="135868"/>
                          </a:solidFill>
                          <a:effectLst/>
                          <a:latin typeface="+mn-lt"/>
                        </a:rPr>
                        <a:t>12</a:t>
                      </a:r>
                      <a:endParaRPr lang="cs-CZ" sz="1200" b="1" i="0" u="none" strike="noStrike" dirty="0">
                        <a:solidFill>
                          <a:srgbClr val="135868"/>
                        </a:solidFill>
                        <a:effectLst/>
                        <a:latin typeface="+mn-lt"/>
                      </a:endParaRPr>
                    </a:p>
                  </a:txBody>
                  <a:tcPr marL="5587" marR="5587" marT="5587" marB="0" anchor="ctr">
                    <a:lnL w="952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ctr" fontAlgn="b"/>
                      <a:r>
                        <a:rPr lang="cs-CZ" sz="1200" b="1" u="none" strike="noStrike" dirty="0">
                          <a:solidFill>
                            <a:srgbClr val="7F7F7F"/>
                          </a:solidFill>
                          <a:effectLst/>
                          <a:latin typeface="+mn-lt"/>
                        </a:rPr>
                        <a:t>12</a:t>
                      </a:r>
                      <a:endParaRPr lang="cs-CZ" sz="1200" b="1" i="0" u="none" strike="noStrike" dirty="0">
                        <a:solidFill>
                          <a:srgbClr val="7F7F7F"/>
                        </a:solidFill>
                        <a:effectLst/>
                        <a:latin typeface="+mn-lt"/>
                      </a:endParaRPr>
                    </a:p>
                  </a:txBody>
                  <a:tcPr marL="5587" marR="5587" marT="5587" marB="0" anchor="ctr">
                    <a:lnL w="317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ctr" fontAlgn="b"/>
                      <a:r>
                        <a:rPr lang="cs-CZ" sz="1200" b="1" u="none" strike="noStrike" dirty="0">
                          <a:solidFill>
                            <a:srgbClr val="135868"/>
                          </a:solidFill>
                          <a:effectLst/>
                          <a:latin typeface="+mn-lt"/>
                        </a:rPr>
                        <a:t>11</a:t>
                      </a:r>
                      <a:endParaRPr lang="cs-CZ" sz="1200" b="1" i="0" u="none" strike="noStrike" dirty="0">
                        <a:solidFill>
                          <a:srgbClr val="135868"/>
                        </a:solidFill>
                        <a:effectLst/>
                        <a:latin typeface="+mn-lt"/>
                      </a:endParaRPr>
                    </a:p>
                  </a:txBody>
                  <a:tcPr marL="5587" marR="5587" marT="5587" marB="0" anchor="ctr">
                    <a:lnL w="952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ctr" fontAlgn="b"/>
                      <a:r>
                        <a:rPr lang="cs-CZ" sz="1200" b="1" u="none" strike="noStrike" dirty="0">
                          <a:solidFill>
                            <a:srgbClr val="7F7F7F"/>
                          </a:solidFill>
                          <a:effectLst/>
                          <a:latin typeface="+mn-lt"/>
                        </a:rPr>
                        <a:t>10</a:t>
                      </a:r>
                      <a:endParaRPr lang="cs-CZ" sz="1200" b="1" i="0" u="none" strike="noStrike" dirty="0">
                        <a:solidFill>
                          <a:srgbClr val="7F7F7F"/>
                        </a:solidFill>
                        <a:effectLst/>
                        <a:latin typeface="+mn-lt"/>
                      </a:endParaRPr>
                    </a:p>
                  </a:txBody>
                  <a:tcPr marL="5587" marR="5587" marT="5587" marB="0" anchor="ctr">
                    <a:lnL w="317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ctr" fontAlgn="b"/>
                      <a:r>
                        <a:rPr lang="cs-CZ" sz="1200" b="1" u="none" strike="noStrike" dirty="0">
                          <a:solidFill>
                            <a:srgbClr val="135868"/>
                          </a:solidFill>
                          <a:effectLst/>
                          <a:latin typeface="+mn-lt"/>
                        </a:rPr>
                        <a:t>9</a:t>
                      </a:r>
                      <a:endParaRPr lang="cs-CZ" sz="1200" b="1" i="0" u="none" strike="noStrike" dirty="0">
                        <a:solidFill>
                          <a:srgbClr val="135868"/>
                        </a:solidFill>
                        <a:effectLst/>
                        <a:latin typeface="+mn-lt"/>
                      </a:endParaRPr>
                    </a:p>
                  </a:txBody>
                  <a:tcPr marL="5587" marR="5587" marT="5587" marB="0" anchor="ctr">
                    <a:lnL w="952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ctr" fontAlgn="b"/>
                      <a:r>
                        <a:rPr lang="cs-CZ" sz="1200" b="1" u="none" strike="noStrike" dirty="0">
                          <a:solidFill>
                            <a:srgbClr val="7F7F7F"/>
                          </a:solidFill>
                          <a:effectLst/>
                          <a:latin typeface="+mn-lt"/>
                        </a:rPr>
                        <a:t>7</a:t>
                      </a:r>
                      <a:endParaRPr lang="cs-CZ" sz="1200" b="1" i="0" u="none" strike="noStrike" dirty="0">
                        <a:solidFill>
                          <a:srgbClr val="7F7F7F"/>
                        </a:solidFill>
                        <a:effectLst/>
                        <a:latin typeface="+mn-lt"/>
                      </a:endParaRPr>
                    </a:p>
                  </a:txBody>
                  <a:tcPr marL="5587" marR="5587" marT="5587" marB="0" anchor="ctr">
                    <a:lnL w="317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ctr" fontAlgn="b"/>
                      <a:r>
                        <a:rPr lang="cs-CZ" sz="1200" b="1" u="none" strike="noStrike" dirty="0">
                          <a:solidFill>
                            <a:srgbClr val="135868"/>
                          </a:solidFill>
                          <a:effectLst/>
                          <a:latin typeface="+mn-lt"/>
                        </a:rPr>
                        <a:t>11</a:t>
                      </a:r>
                      <a:endParaRPr lang="cs-CZ" sz="1200" b="1" i="0" u="none" strike="noStrike" dirty="0">
                        <a:solidFill>
                          <a:srgbClr val="135868"/>
                        </a:solidFill>
                        <a:effectLst/>
                        <a:latin typeface="+mn-lt"/>
                      </a:endParaRPr>
                    </a:p>
                  </a:txBody>
                  <a:tcPr marL="5587" marR="5587" marT="5587" marB="0" anchor="ctr">
                    <a:lnL w="952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ctr" fontAlgn="b"/>
                      <a:r>
                        <a:rPr lang="cs-CZ" sz="1200" b="1" u="none" strike="noStrike" dirty="0">
                          <a:solidFill>
                            <a:srgbClr val="7F7F7F"/>
                          </a:solidFill>
                          <a:effectLst/>
                          <a:latin typeface="+mn-lt"/>
                        </a:rPr>
                        <a:t>7</a:t>
                      </a:r>
                      <a:endParaRPr lang="cs-CZ" sz="1200" b="1" i="0" u="none" strike="noStrike" dirty="0">
                        <a:solidFill>
                          <a:srgbClr val="7F7F7F"/>
                        </a:solidFill>
                        <a:effectLst/>
                        <a:latin typeface="+mn-lt"/>
                      </a:endParaRPr>
                    </a:p>
                  </a:txBody>
                  <a:tcPr marL="5587" marR="5587" marT="5587" marB="0" anchor="ctr">
                    <a:lnL w="317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ctr" fontAlgn="b"/>
                      <a:r>
                        <a:rPr lang="cs-CZ" sz="1200" b="1" u="none" strike="noStrike" dirty="0">
                          <a:solidFill>
                            <a:srgbClr val="135868"/>
                          </a:solidFill>
                          <a:effectLst/>
                          <a:latin typeface="+mn-lt"/>
                        </a:rPr>
                        <a:t>9</a:t>
                      </a:r>
                      <a:endParaRPr lang="cs-CZ" sz="1200" b="1" i="0" u="none" strike="noStrike" dirty="0">
                        <a:solidFill>
                          <a:srgbClr val="135868"/>
                        </a:solidFill>
                        <a:effectLst/>
                        <a:latin typeface="+mn-lt"/>
                      </a:endParaRPr>
                    </a:p>
                  </a:txBody>
                  <a:tcPr marL="5587" marR="5587" marT="5587" marB="0" anchor="ctr">
                    <a:lnL w="952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ctr" fontAlgn="b"/>
                      <a:r>
                        <a:rPr lang="cs-CZ" sz="1200" b="1" u="none" strike="noStrike" dirty="0">
                          <a:solidFill>
                            <a:srgbClr val="7F7F7F"/>
                          </a:solidFill>
                          <a:effectLst/>
                          <a:latin typeface="+mn-lt"/>
                        </a:rPr>
                        <a:t>6</a:t>
                      </a:r>
                      <a:endParaRPr lang="cs-CZ" sz="1200" b="1" i="0" u="none" strike="noStrike" dirty="0">
                        <a:solidFill>
                          <a:srgbClr val="7F7F7F"/>
                        </a:solidFill>
                        <a:effectLst/>
                        <a:latin typeface="+mn-lt"/>
                      </a:endParaRPr>
                    </a:p>
                  </a:txBody>
                  <a:tcPr marL="5587" marR="5587" marT="5587" marB="0" anchor="ctr">
                    <a:lnL w="317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ctr" fontAlgn="b"/>
                      <a:r>
                        <a:rPr lang="cs-CZ" sz="1200" b="1" u="none" strike="noStrike" dirty="0">
                          <a:solidFill>
                            <a:srgbClr val="135868"/>
                          </a:solidFill>
                          <a:effectLst/>
                          <a:latin typeface="+mn-lt"/>
                        </a:rPr>
                        <a:t>9</a:t>
                      </a:r>
                      <a:endParaRPr lang="cs-CZ" sz="1200" b="1" i="0" u="none" strike="noStrike" dirty="0">
                        <a:solidFill>
                          <a:srgbClr val="135868"/>
                        </a:solidFill>
                        <a:effectLst/>
                        <a:latin typeface="+mn-lt"/>
                      </a:endParaRPr>
                    </a:p>
                  </a:txBody>
                  <a:tcPr marL="5587" marR="5587" marT="5587" marB="0" anchor="ctr">
                    <a:lnL w="952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ctr" fontAlgn="b"/>
                      <a:r>
                        <a:rPr lang="cs-CZ" sz="1200" b="1" u="none" strike="noStrike" dirty="0">
                          <a:solidFill>
                            <a:srgbClr val="7F7F7F"/>
                          </a:solidFill>
                          <a:effectLst/>
                          <a:latin typeface="+mn-lt"/>
                        </a:rPr>
                        <a:t>8</a:t>
                      </a:r>
                      <a:endParaRPr lang="cs-CZ" sz="1200" b="1" i="0" u="none" strike="noStrike" dirty="0">
                        <a:solidFill>
                          <a:srgbClr val="7F7F7F"/>
                        </a:solidFill>
                        <a:effectLst/>
                        <a:latin typeface="+mn-lt"/>
                      </a:endParaRPr>
                    </a:p>
                  </a:txBody>
                  <a:tcPr marL="5587" marR="5587" marT="5587"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34588039"/>
                  </a:ext>
                </a:extLst>
              </a:tr>
              <a:tr h="482454">
                <a:tc>
                  <a:txBody>
                    <a:bodyPr/>
                    <a:lstStyle/>
                    <a:p>
                      <a:pPr algn="ctr" fontAlgn="ctr"/>
                      <a:r>
                        <a:rPr lang="pl-PL" sz="1000" b="0" u="none" strike="noStrike" dirty="0">
                          <a:effectLst/>
                          <a:latin typeface="+mn-lt"/>
                        </a:rPr>
                        <a:t>Obrátím se na svou banku pomocí chatu na stránce banky</a:t>
                      </a:r>
                      <a:endParaRPr lang="pl-PL" sz="1000" b="0" i="0" u="none" strike="noStrike" dirty="0">
                        <a:solidFill>
                          <a:srgbClr val="000000"/>
                        </a:solidFill>
                        <a:effectLst/>
                        <a:latin typeface="+mn-lt"/>
                      </a:endParaRPr>
                    </a:p>
                  </a:txBody>
                  <a:tcPr marL="5587" marR="5587" marT="5587" marB="0" anchor="ctr">
                    <a:lnL w="3175" cap="flat" cmpd="sng" algn="ctr">
                      <a:no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ctr" fontAlgn="b"/>
                      <a:r>
                        <a:rPr lang="cs-CZ" sz="1200" b="1" u="none" strike="noStrike" dirty="0">
                          <a:solidFill>
                            <a:srgbClr val="135868"/>
                          </a:solidFill>
                          <a:effectLst/>
                          <a:latin typeface="+mn-lt"/>
                        </a:rPr>
                        <a:t>9</a:t>
                      </a:r>
                      <a:endParaRPr lang="cs-CZ" sz="1200" b="1" i="0" u="none" strike="noStrike" dirty="0">
                        <a:solidFill>
                          <a:srgbClr val="135868"/>
                        </a:solidFill>
                        <a:effectLst/>
                        <a:latin typeface="+mn-lt"/>
                      </a:endParaRPr>
                    </a:p>
                  </a:txBody>
                  <a:tcPr marL="5587" marR="5587" marT="5587" marB="0" anchor="ctr">
                    <a:lnL w="952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ctr" fontAlgn="b"/>
                      <a:r>
                        <a:rPr lang="cs-CZ" sz="1200" b="1" u="none" strike="noStrike" dirty="0">
                          <a:solidFill>
                            <a:srgbClr val="7F7F7F"/>
                          </a:solidFill>
                          <a:effectLst/>
                          <a:latin typeface="+mn-lt"/>
                        </a:rPr>
                        <a:t>9</a:t>
                      </a:r>
                      <a:endParaRPr lang="cs-CZ" sz="1200" b="1" i="0" u="none" strike="noStrike" dirty="0">
                        <a:solidFill>
                          <a:srgbClr val="7F7F7F"/>
                        </a:solidFill>
                        <a:effectLst/>
                        <a:latin typeface="+mn-lt"/>
                      </a:endParaRPr>
                    </a:p>
                  </a:txBody>
                  <a:tcPr marL="5587" marR="5587" marT="5587" marB="0" anchor="ctr">
                    <a:lnL w="317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ctr" fontAlgn="b"/>
                      <a:r>
                        <a:rPr lang="cs-CZ" sz="1200" b="1" u="none" strike="noStrike" dirty="0">
                          <a:solidFill>
                            <a:srgbClr val="135868"/>
                          </a:solidFill>
                          <a:effectLst/>
                          <a:latin typeface="+mn-lt"/>
                        </a:rPr>
                        <a:t>10</a:t>
                      </a:r>
                      <a:endParaRPr lang="cs-CZ" sz="1200" b="1" i="0" u="none" strike="noStrike" dirty="0">
                        <a:solidFill>
                          <a:srgbClr val="135868"/>
                        </a:solidFill>
                        <a:effectLst/>
                        <a:latin typeface="+mn-lt"/>
                      </a:endParaRPr>
                    </a:p>
                  </a:txBody>
                  <a:tcPr marL="5587" marR="5587" marT="5587" marB="0" anchor="ctr">
                    <a:lnL w="952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ctr" fontAlgn="b"/>
                      <a:r>
                        <a:rPr lang="cs-CZ" sz="1200" b="1" u="none" strike="noStrike" dirty="0">
                          <a:solidFill>
                            <a:srgbClr val="7F7F7F"/>
                          </a:solidFill>
                          <a:effectLst/>
                          <a:latin typeface="+mn-lt"/>
                        </a:rPr>
                        <a:t>10</a:t>
                      </a:r>
                      <a:endParaRPr lang="cs-CZ" sz="1200" b="1" i="0" u="none" strike="noStrike" dirty="0">
                        <a:solidFill>
                          <a:srgbClr val="7F7F7F"/>
                        </a:solidFill>
                        <a:effectLst/>
                        <a:latin typeface="+mn-lt"/>
                      </a:endParaRPr>
                    </a:p>
                  </a:txBody>
                  <a:tcPr marL="5587" marR="5587" marT="5587" marB="0" anchor="ctr">
                    <a:lnL w="317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ctr" fontAlgn="b"/>
                      <a:r>
                        <a:rPr lang="cs-CZ" sz="1200" b="1" u="none" strike="noStrike" dirty="0">
                          <a:solidFill>
                            <a:srgbClr val="135868"/>
                          </a:solidFill>
                          <a:effectLst/>
                          <a:latin typeface="+mn-lt"/>
                        </a:rPr>
                        <a:t>9</a:t>
                      </a:r>
                      <a:endParaRPr lang="cs-CZ" sz="1200" b="1" i="0" u="none" strike="noStrike" dirty="0">
                        <a:solidFill>
                          <a:srgbClr val="135868"/>
                        </a:solidFill>
                        <a:effectLst/>
                        <a:latin typeface="+mn-lt"/>
                      </a:endParaRPr>
                    </a:p>
                  </a:txBody>
                  <a:tcPr marL="5587" marR="5587" marT="5587" marB="0" anchor="ctr">
                    <a:lnL w="952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ctr" fontAlgn="b"/>
                      <a:r>
                        <a:rPr lang="cs-CZ" sz="1200" b="1" u="none" strike="noStrike" dirty="0">
                          <a:solidFill>
                            <a:srgbClr val="7F7F7F"/>
                          </a:solidFill>
                          <a:effectLst/>
                          <a:latin typeface="+mn-lt"/>
                        </a:rPr>
                        <a:t>8</a:t>
                      </a:r>
                      <a:endParaRPr lang="cs-CZ" sz="1200" b="1" i="0" u="none" strike="noStrike" dirty="0">
                        <a:solidFill>
                          <a:srgbClr val="7F7F7F"/>
                        </a:solidFill>
                        <a:effectLst/>
                        <a:latin typeface="+mn-lt"/>
                      </a:endParaRPr>
                    </a:p>
                  </a:txBody>
                  <a:tcPr marL="5587" marR="5587" marT="5587" marB="0" anchor="ctr">
                    <a:lnL w="317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ctr" fontAlgn="b"/>
                      <a:r>
                        <a:rPr lang="cs-CZ" sz="1200" b="1" u="none" strike="noStrike" dirty="0">
                          <a:solidFill>
                            <a:srgbClr val="135868"/>
                          </a:solidFill>
                          <a:effectLst/>
                          <a:latin typeface="+mn-lt"/>
                        </a:rPr>
                        <a:t>8</a:t>
                      </a:r>
                      <a:endParaRPr lang="cs-CZ" sz="1200" b="1" i="0" u="none" strike="noStrike" dirty="0">
                        <a:solidFill>
                          <a:srgbClr val="135868"/>
                        </a:solidFill>
                        <a:effectLst/>
                        <a:latin typeface="+mn-lt"/>
                      </a:endParaRPr>
                    </a:p>
                  </a:txBody>
                  <a:tcPr marL="5587" marR="5587" marT="5587" marB="0" anchor="ctr">
                    <a:lnL w="952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ctr" fontAlgn="b"/>
                      <a:r>
                        <a:rPr lang="cs-CZ" sz="1200" b="1" u="none" strike="noStrike" dirty="0">
                          <a:solidFill>
                            <a:srgbClr val="7F7F7F"/>
                          </a:solidFill>
                          <a:effectLst/>
                          <a:latin typeface="+mn-lt"/>
                        </a:rPr>
                        <a:t>8</a:t>
                      </a:r>
                      <a:endParaRPr lang="cs-CZ" sz="1200" b="1" i="0" u="none" strike="noStrike" dirty="0">
                        <a:solidFill>
                          <a:srgbClr val="7F7F7F"/>
                        </a:solidFill>
                        <a:effectLst/>
                        <a:latin typeface="+mn-lt"/>
                      </a:endParaRPr>
                    </a:p>
                  </a:txBody>
                  <a:tcPr marL="5587" marR="5587" marT="5587" marB="0" anchor="ctr">
                    <a:lnL w="317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ctr" fontAlgn="b"/>
                      <a:r>
                        <a:rPr lang="cs-CZ" sz="1200" b="1" u="none" strike="noStrike" dirty="0">
                          <a:solidFill>
                            <a:srgbClr val="135868"/>
                          </a:solidFill>
                          <a:effectLst/>
                          <a:latin typeface="+mn-lt"/>
                        </a:rPr>
                        <a:t>7</a:t>
                      </a:r>
                      <a:endParaRPr lang="cs-CZ" sz="1200" b="1" i="0" u="none" strike="noStrike" dirty="0">
                        <a:solidFill>
                          <a:srgbClr val="135868"/>
                        </a:solidFill>
                        <a:effectLst/>
                        <a:latin typeface="+mn-lt"/>
                      </a:endParaRPr>
                    </a:p>
                  </a:txBody>
                  <a:tcPr marL="5587" marR="5587" marT="5587" marB="0" anchor="ctr">
                    <a:lnL w="952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ctr" fontAlgn="b"/>
                      <a:r>
                        <a:rPr lang="cs-CZ" sz="1200" b="1" u="none" strike="noStrike" dirty="0">
                          <a:solidFill>
                            <a:srgbClr val="7F7F7F"/>
                          </a:solidFill>
                          <a:effectLst/>
                          <a:latin typeface="+mn-lt"/>
                        </a:rPr>
                        <a:t>6</a:t>
                      </a:r>
                      <a:endParaRPr lang="cs-CZ" sz="1200" b="1" i="0" u="none" strike="noStrike" dirty="0">
                        <a:solidFill>
                          <a:srgbClr val="7F7F7F"/>
                        </a:solidFill>
                        <a:effectLst/>
                        <a:latin typeface="+mn-lt"/>
                      </a:endParaRPr>
                    </a:p>
                  </a:txBody>
                  <a:tcPr marL="5587" marR="5587" marT="5587" marB="0" anchor="ctr">
                    <a:lnL w="317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ctr" fontAlgn="b"/>
                      <a:r>
                        <a:rPr lang="cs-CZ" sz="1200" b="1" u="none" strike="noStrike" dirty="0">
                          <a:solidFill>
                            <a:srgbClr val="135868"/>
                          </a:solidFill>
                          <a:effectLst/>
                          <a:latin typeface="+mn-lt"/>
                        </a:rPr>
                        <a:t>7</a:t>
                      </a:r>
                      <a:endParaRPr lang="cs-CZ" sz="1200" b="1" i="0" u="none" strike="noStrike" dirty="0">
                        <a:solidFill>
                          <a:srgbClr val="135868"/>
                        </a:solidFill>
                        <a:effectLst/>
                        <a:latin typeface="+mn-lt"/>
                      </a:endParaRPr>
                    </a:p>
                  </a:txBody>
                  <a:tcPr marL="5587" marR="5587" marT="5587" marB="0" anchor="ctr">
                    <a:lnL w="952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ctr" fontAlgn="b"/>
                      <a:r>
                        <a:rPr lang="cs-CZ" sz="1200" b="1" u="none" strike="noStrike" dirty="0">
                          <a:solidFill>
                            <a:srgbClr val="7F7F7F"/>
                          </a:solidFill>
                          <a:effectLst/>
                          <a:latin typeface="+mn-lt"/>
                        </a:rPr>
                        <a:t>6</a:t>
                      </a:r>
                      <a:endParaRPr lang="cs-CZ" sz="1200" b="1" i="0" u="none" strike="noStrike" dirty="0">
                        <a:solidFill>
                          <a:srgbClr val="7F7F7F"/>
                        </a:solidFill>
                        <a:effectLst/>
                        <a:latin typeface="+mn-lt"/>
                      </a:endParaRPr>
                    </a:p>
                  </a:txBody>
                  <a:tcPr marL="5587" marR="5587" marT="5587" marB="0" anchor="ctr">
                    <a:lnL w="317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ctr" fontAlgn="b"/>
                      <a:r>
                        <a:rPr lang="cs-CZ" sz="1200" b="1" u="none" strike="noStrike" dirty="0">
                          <a:solidFill>
                            <a:srgbClr val="135868"/>
                          </a:solidFill>
                          <a:effectLst/>
                          <a:latin typeface="+mn-lt"/>
                        </a:rPr>
                        <a:t>7</a:t>
                      </a:r>
                      <a:endParaRPr lang="cs-CZ" sz="1200" b="1" i="0" u="none" strike="noStrike" dirty="0">
                        <a:solidFill>
                          <a:srgbClr val="135868"/>
                        </a:solidFill>
                        <a:effectLst/>
                        <a:latin typeface="+mn-lt"/>
                      </a:endParaRPr>
                    </a:p>
                  </a:txBody>
                  <a:tcPr marL="5587" marR="5587" marT="5587" marB="0" anchor="ctr">
                    <a:lnL w="952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ctr" fontAlgn="b"/>
                      <a:r>
                        <a:rPr lang="cs-CZ" sz="1200" b="1" u="none" strike="noStrike" dirty="0">
                          <a:solidFill>
                            <a:srgbClr val="7F7F7F"/>
                          </a:solidFill>
                          <a:effectLst/>
                          <a:latin typeface="+mn-lt"/>
                        </a:rPr>
                        <a:t>5</a:t>
                      </a:r>
                      <a:endParaRPr lang="cs-CZ" sz="1200" b="1" i="0" u="none" strike="noStrike" dirty="0">
                        <a:solidFill>
                          <a:srgbClr val="7F7F7F"/>
                        </a:solidFill>
                        <a:effectLst/>
                        <a:latin typeface="+mn-lt"/>
                      </a:endParaRPr>
                    </a:p>
                  </a:txBody>
                  <a:tcPr marL="5587" marR="5587" marT="5587" marB="0" anchor="ctr">
                    <a:lnL w="317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ctr" fontAlgn="b"/>
                      <a:r>
                        <a:rPr lang="cs-CZ" sz="1200" b="1" u="none" strike="noStrike" dirty="0">
                          <a:solidFill>
                            <a:srgbClr val="135868"/>
                          </a:solidFill>
                          <a:effectLst/>
                          <a:latin typeface="+mn-lt"/>
                        </a:rPr>
                        <a:t>8</a:t>
                      </a:r>
                      <a:endParaRPr lang="cs-CZ" sz="1200" b="1" i="0" u="none" strike="noStrike" dirty="0">
                        <a:solidFill>
                          <a:srgbClr val="135868"/>
                        </a:solidFill>
                        <a:effectLst/>
                        <a:latin typeface="+mn-lt"/>
                      </a:endParaRPr>
                    </a:p>
                  </a:txBody>
                  <a:tcPr marL="5587" marR="5587" marT="5587" marB="0" anchor="ctr">
                    <a:lnL w="952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ctr" fontAlgn="b"/>
                      <a:r>
                        <a:rPr lang="cs-CZ" sz="1200" b="1" u="none" strike="noStrike" dirty="0">
                          <a:solidFill>
                            <a:srgbClr val="7F7F7F"/>
                          </a:solidFill>
                          <a:effectLst/>
                          <a:latin typeface="+mn-lt"/>
                        </a:rPr>
                        <a:t>6</a:t>
                      </a:r>
                      <a:endParaRPr lang="cs-CZ" sz="1200" b="1" i="0" u="none" strike="noStrike" dirty="0">
                        <a:solidFill>
                          <a:srgbClr val="7F7F7F"/>
                        </a:solidFill>
                        <a:effectLst/>
                        <a:latin typeface="+mn-lt"/>
                      </a:endParaRPr>
                    </a:p>
                  </a:txBody>
                  <a:tcPr marL="5587" marR="5587" marT="5587"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4069214815"/>
                  </a:ext>
                </a:extLst>
              </a:tr>
              <a:tr h="482454">
                <a:tc>
                  <a:txBody>
                    <a:bodyPr/>
                    <a:lstStyle/>
                    <a:p>
                      <a:pPr algn="ctr" fontAlgn="ctr"/>
                      <a:r>
                        <a:rPr lang="cs-CZ" sz="1000" b="0" u="none" strike="noStrike" dirty="0">
                          <a:effectLst/>
                          <a:latin typeface="+mn-lt"/>
                        </a:rPr>
                        <a:t>Obrátím se na svou banku skrze svého bankovního poradce</a:t>
                      </a:r>
                      <a:endParaRPr lang="cs-CZ" sz="1000" b="0" i="0" u="none" strike="noStrike" dirty="0">
                        <a:solidFill>
                          <a:srgbClr val="000000"/>
                        </a:solidFill>
                        <a:effectLst/>
                        <a:latin typeface="+mn-lt"/>
                      </a:endParaRPr>
                    </a:p>
                  </a:txBody>
                  <a:tcPr marL="5587" marR="5587" marT="5587" marB="0" anchor="ctr">
                    <a:lnL w="3175" cap="flat" cmpd="sng" algn="ctr">
                      <a:no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ctr" fontAlgn="b"/>
                      <a:r>
                        <a:rPr lang="cs-CZ" sz="1200" b="1" u="none" strike="noStrike" dirty="0">
                          <a:solidFill>
                            <a:srgbClr val="135868"/>
                          </a:solidFill>
                          <a:effectLst/>
                          <a:latin typeface="+mn-lt"/>
                        </a:rPr>
                        <a:t>33</a:t>
                      </a:r>
                      <a:endParaRPr lang="cs-CZ" sz="1200" b="1" i="0" u="none" strike="noStrike" dirty="0">
                        <a:solidFill>
                          <a:srgbClr val="135868"/>
                        </a:solidFill>
                        <a:effectLst/>
                        <a:latin typeface="+mn-lt"/>
                      </a:endParaRPr>
                    </a:p>
                  </a:txBody>
                  <a:tcPr marL="5587" marR="5587" marT="5587" marB="0" anchor="ctr">
                    <a:lnL w="952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ctr" fontAlgn="b"/>
                      <a:r>
                        <a:rPr lang="cs-CZ" sz="1200" b="1" u="none" strike="noStrike" dirty="0">
                          <a:solidFill>
                            <a:srgbClr val="7F7F7F"/>
                          </a:solidFill>
                          <a:effectLst/>
                          <a:latin typeface="+mn-lt"/>
                        </a:rPr>
                        <a:t>33</a:t>
                      </a:r>
                      <a:endParaRPr lang="cs-CZ" sz="1200" b="1" i="0" u="none" strike="noStrike" dirty="0">
                        <a:solidFill>
                          <a:srgbClr val="7F7F7F"/>
                        </a:solidFill>
                        <a:effectLst/>
                        <a:latin typeface="+mn-lt"/>
                      </a:endParaRPr>
                    </a:p>
                  </a:txBody>
                  <a:tcPr marL="5587" marR="5587" marT="5587" marB="0" anchor="ctr">
                    <a:lnL w="317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ctr" fontAlgn="b"/>
                      <a:r>
                        <a:rPr lang="cs-CZ" sz="1200" b="1" u="none" strike="noStrike" dirty="0">
                          <a:solidFill>
                            <a:srgbClr val="135868"/>
                          </a:solidFill>
                          <a:effectLst/>
                          <a:latin typeface="+mn-lt"/>
                        </a:rPr>
                        <a:t>32</a:t>
                      </a:r>
                      <a:endParaRPr lang="cs-CZ" sz="1200" b="1" i="0" u="none" strike="noStrike" dirty="0">
                        <a:solidFill>
                          <a:srgbClr val="135868"/>
                        </a:solidFill>
                        <a:effectLst/>
                        <a:latin typeface="+mn-lt"/>
                      </a:endParaRPr>
                    </a:p>
                  </a:txBody>
                  <a:tcPr marL="5587" marR="5587" marT="5587" marB="0" anchor="ctr">
                    <a:lnL w="952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ctr" fontAlgn="b"/>
                      <a:r>
                        <a:rPr lang="cs-CZ" sz="1200" b="1" u="none" strike="noStrike" dirty="0">
                          <a:solidFill>
                            <a:srgbClr val="7F7F7F"/>
                          </a:solidFill>
                          <a:effectLst/>
                          <a:latin typeface="+mn-lt"/>
                        </a:rPr>
                        <a:t>33</a:t>
                      </a:r>
                      <a:endParaRPr lang="cs-CZ" sz="1200" b="1" i="0" u="none" strike="noStrike" dirty="0">
                        <a:solidFill>
                          <a:srgbClr val="7F7F7F"/>
                        </a:solidFill>
                        <a:effectLst/>
                        <a:latin typeface="+mn-lt"/>
                      </a:endParaRPr>
                    </a:p>
                  </a:txBody>
                  <a:tcPr marL="5587" marR="5587" marT="5587" marB="0" anchor="ctr">
                    <a:lnL w="317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ctr" fontAlgn="b"/>
                      <a:r>
                        <a:rPr lang="cs-CZ" sz="1200" b="1" u="none" strike="noStrike" dirty="0">
                          <a:solidFill>
                            <a:srgbClr val="135868"/>
                          </a:solidFill>
                          <a:effectLst/>
                          <a:latin typeface="+mn-lt"/>
                        </a:rPr>
                        <a:t>37</a:t>
                      </a:r>
                      <a:endParaRPr lang="cs-CZ" sz="1200" b="1" i="0" u="none" strike="noStrike" dirty="0">
                        <a:solidFill>
                          <a:srgbClr val="135868"/>
                        </a:solidFill>
                        <a:effectLst/>
                        <a:latin typeface="+mn-lt"/>
                      </a:endParaRPr>
                    </a:p>
                  </a:txBody>
                  <a:tcPr marL="5587" marR="5587" marT="5587" marB="0" anchor="ctr">
                    <a:lnL w="952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ctr" fontAlgn="b"/>
                      <a:r>
                        <a:rPr lang="cs-CZ" sz="1200" b="1" u="none" strike="noStrike" dirty="0">
                          <a:solidFill>
                            <a:srgbClr val="7F7F7F"/>
                          </a:solidFill>
                          <a:effectLst/>
                          <a:latin typeface="+mn-lt"/>
                        </a:rPr>
                        <a:t>37</a:t>
                      </a:r>
                      <a:endParaRPr lang="cs-CZ" sz="1200" b="1" i="0" u="none" strike="noStrike" dirty="0">
                        <a:solidFill>
                          <a:srgbClr val="7F7F7F"/>
                        </a:solidFill>
                        <a:effectLst/>
                        <a:latin typeface="+mn-lt"/>
                      </a:endParaRPr>
                    </a:p>
                  </a:txBody>
                  <a:tcPr marL="5587" marR="5587" marT="5587" marB="0" anchor="ctr">
                    <a:lnL w="317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ctr" fontAlgn="b"/>
                      <a:r>
                        <a:rPr lang="cs-CZ" sz="1200" b="1" u="none" strike="noStrike" dirty="0">
                          <a:solidFill>
                            <a:srgbClr val="135868"/>
                          </a:solidFill>
                          <a:effectLst/>
                          <a:latin typeface="+mn-lt"/>
                        </a:rPr>
                        <a:t>39</a:t>
                      </a:r>
                      <a:endParaRPr lang="cs-CZ" sz="1200" b="1" i="0" u="none" strike="noStrike" dirty="0">
                        <a:solidFill>
                          <a:srgbClr val="135868"/>
                        </a:solidFill>
                        <a:effectLst/>
                        <a:latin typeface="+mn-lt"/>
                      </a:endParaRPr>
                    </a:p>
                  </a:txBody>
                  <a:tcPr marL="5587" marR="5587" marT="5587" marB="0" anchor="ctr">
                    <a:lnL w="952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ctr" fontAlgn="b"/>
                      <a:r>
                        <a:rPr lang="cs-CZ" sz="1200" b="1" u="none" strike="noStrike" dirty="0">
                          <a:solidFill>
                            <a:srgbClr val="7F7F7F"/>
                          </a:solidFill>
                          <a:effectLst/>
                          <a:latin typeface="+mn-lt"/>
                        </a:rPr>
                        <a:t>40</a:t>
                      </a:r>
                      <a:endParaRPr lang="cs-CZ" sz="1200" b="1" i="0" u="none" strike="noStrike" dirty="0">
                        <a:solidFill>
                          <a:srgbClr val="7F7F7F"/>
                        </a:solidFill>
                        <a:effectLst/>
                        <a:latin typeface="+mn-lt"/>
                      </a:endParaRPr>
                    </a:p>
                  </a:txBody>
                  <a:tcPr marL="5587" marR="5587" marT="5587" marB="0" anchor="ctr">
                    <a:lnL w="317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ctr" fontAlgn="b"/>
                      <a:r>
                        <a:rPr lang="cs-CZ" sz="1200" b="1" u="none" strike="noStrike" dirty="0">
                          <a:solidFill>
                            <a:srgbClr val="135868"/>
                          </a:solidFill>
                          <a:effectLst/>
                          <a:latin typeface="+mn-lt"/>
                        </a:rPr>
                        <a:t>29</a:t>
                      </a:r>
                      <a:endParaRPr lang="cs-CZ" sz="1200" b="1" i="0" u="none" strike="noStrike" dirty="0">
                        <a:solidFill>
                          <a:srgbClr val="135868"/>
                        </a:solidFill>
                        <a:effectLst/>
                        <a:latin typeface="+mn-lt"/>
                      </a:endParaRPr>
                    </a:p>
                  </a:txBody>
                  <a:tcPr marL="5587" marR="5587" marT="5587" marB="0" anchor="ctr">
                    <a:lnL w="952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ctr" fontAlgn="b"/>
                      <a:r>
                        <a:rPr lang="cs-CZ" sz="1200" b="1" u="none" strike="noStrike" dirty="0">
                          <a:solidFill>
                            <a:srgbClr val="7F7F7F"/>
                          </a:solidFill>
                          <a:effectLst/>
                          <a:latin typeface="+mn-lt"/>
                        </a:rPr>
                        <a:t>27</a:t>
                      </a:r>
                      <a:endParaRPr lang="cs-CZ" sz="1200" b="1" i="0" u="none" strike="noStrike" dirty="0">
                        <a:solidFill>
                          <a:srgbClr val="7F7F7F"/>
                        </a:solidFill>
                        <a:effectLst/>
                        <a:latin typeface="+mn-lt"/>
                      </a:endParaRPr>
                    </a:p>
                  </a:txBody>
                  <a:tcPr marL="5587" marR="5587" marT="5587" marB="0" anchor="ctr">
                    <a:lnL w="317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ctr" fontAlgn="b"/>
                      <a:r>
                        <a:rPr lang="cs-CZ" sz="1200" b="1" u="none" strike="noStrike" dirty="0">
                          <a:solidFill>
                            <a:srgbClr val="135868"/>
                          </a:solidFill>
                          <a:effectLst/>
                          <a:latin typeface="+mn-lt"/>
                        </a:rPr>
                        <a:t>30</a:t>
                      </a:r>
                      <a:endParaRPr lang="cs-CZ" sz="1200" b="1" i="0" u="none" strike="noStrike" dirty="0">
                        <a:solidFill>
                          <a:srgbClr val="135868"/>
                        </a:solidFill>
                        <a:effectLst/>
                        <a:latin typeface="+mn-lt"/>
                      </a:endParaRPr>
                    </a:p>
                  </a:txBody>
                  <a:tcPr marL="5587" marR="5587" marT="5587" marB="0" anchor="ctr">
                    <a:lnL w="952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ctr" fontAlgn="b"/>
                      <a:r>
                        <a:rPr lang="cs-CZ" sz="1200" b="1" u="none" strike="noStrike" dirty="0">
                          <a:solidFill>
                            <a:srgbClr val="7F7F7F"/>
                          </a:solidFill>
                          <a:effectLst/>
                          <a:latin typeface="+mn-lt"/>
                        </a:rPr>
                        <a:t>31</a:t>
                      </a:r>
                      <a:endParaRPr lang="cs-CZ" sz="1200" b="1" i="0" u="none" strike="noStrike" dirty="0">
                        <a:solidFill>
                          <a:srgbClr val="7F7F7F"/>
                        </a:solidFill>
                        <a:effectLst/>
                        <a:latin typeface="+mn-lt"/>
                      </a:endParaRPr>
                    </a:p>
                  </a:txBody>
                  <a:tcPr marL="5587" marR="5587" marT="5587" marB="0" anchor="ctr">
                    <a:lnL w="317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ctr" fontAlgn="b"/>
                      <a:r>
                        <a:rPr lang="cs-CZ" sz="1200" b="1" u="none" strike="noStrike" dirty="0">
                          <a:solidFill>
                            <a:srgbClr val="135868"/>
                          </a:solidFill>
                          <a:effectLst/>
                          <a:latin typeface="+mn-lt"/>
                        </a:rPr>
                        <a:t>31</a:t>
                      </a:r>
                      <a:endParaRPr lang="cs-CZ" sz="1200" b="1" i="0" u="none" strike="noStrike" dirty="0">
                        <a:solidFill>
                          <a:srgbClr val="135868"/>
                        </a:solidFill>
                        <a:effectLst/>
                        <a:latin typeface="+mn-lt"/>
                      </a:endParaRPr>
                    </a:p>
                  </a:txBody>
                  <a:tcPr marL="5587" marR="5587" marT="5587" marB="0" anchor="ctr">
                    <a:lnL w="952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ctr" fontAlgn="b"/>
                      <a:r>
                        <a:rPr lang="cs-CZ" sz="1200" b="1" u="none" strike="noStrike" dirty="0">
                          <a:solidFill>
                            <a:srgbClr val="7F7F7F"/>
                          </a:solidFill>
                          <a:effectLst/>
                          <a:latin typeface="+mn-lt"/>
                        </a:rPr>
                        <a:t>29</a:t>
                      </a:r>
                      <a:endParaRPr lang="cs-CZ" sz="1200" b="1" i="0" u="none" strike="noStrike" dirty="0">
                        <a:solidFill>
                          <a:srgbClr val="7F7F7F"/>
                        </a:solidFill>
                        <a:effectLst/>
                        <a:latin typeface="+mn-lt"/>
                      </a:endParaRPr>
                    </a:p>
                  </a:txBody>
                  <a:tcPr marL="5587" marR="5587" marT="5587" marB="0" anchor="ctr">
                    <a:lnL w="317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ctr" fontAlgn="b"/>
                      <a:r>
                        <a:rPr lang="cs-CZ" sz="1200" b="1" u="none" strike="noStrike" dirty="0">
                          <a:solidFill>
                            <a:srgbClr val="135868"/>
                          </a:solidFill>
                          <a:effectLst/>
                          <a:latin typeface="+mn-lt"/>
                        </a:rPr>
                        <a:t>26</a:t>
                      </a:r>
                      <a:endParaRPr lang="cs-CZ" sz="1200" b="1" i="0" u="none" strike="noStrike" dirty="0">
                        <a:solidFill>
                          <a:srgbClr val="135868"/>
                        </a:solidFill>
                        <a:effectLst/>
                        <a:latin typeface="+mn-lt"/>
                      </a:endParaRPr>
                    </a:p>
                  </a:txBody>
                  <a:tcPr marL="5587" marR="5587" marT="5587" marB="0" anchor="ctr">
                    <a:lnL w="952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ctr" fontAlgn="b"/>
                      <a:r>
                        <a:rPr lang="cs-CZ" sz="1200" b="1" u="none" strike="noStrike" dirty="0">
                          <a:solidFill>
                            <a:srgbClr val="7F7F7F"/>
                          </a:solidFill>
                          <a:effectLst/>
                          <a:latin typeface="+mn-lt"/>
                        </a:rPr>
                        <a:t>27</a:t>
                      </a:r>
                      <a:endParaRPr lang="cs-CZ" sz="1200" b="1" i="0" u="none" strike="noStrike" dirty="0">
                        <a:solidFill>
                          <a:srgbClr val="7F7F7F"/>
                        </a:solidFill>
                        <a:effectLst/>
                        <a:latin typeface="+mn-lt"/>
                      </a:endParaRPr>
                    </a:p>
                  </a:txBody>
                  <a:tcPr marL="5587" marR="5587" marT="5587"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3881208804"/>
                  </a:ext>
                </a:extLst>
              </a:tr>
              <a:tr h="482454">
                <a:tc>
                  <a:txBody>
                    <a:bodyPr/>
                    <a:lstStyle/>
                    <a:p>
                      <a:pPr algn="ctr" fontAlgn="ctr"/>
                      <a:r>
                        <a:rPr lang="pt-BR" sz="1000" b="0" u="none" strike="noStrike" dirty="0">
                          <a:effectLst/>
                          <a:latin typeface="+mn-lt"/>
                        </a:rPr>
                        <a:t>Zeptám se a nechám si poradit od rodiny</a:t>
                      </a:r>
                      <a:endParaRPr lang="pt-BR" sz="1000" b="0" i="0" u="none" strike="noStrike" dirty="0">
                        <a:solidFill>
                          <a:srgbClr val="000000"/>
                        </a:solidFill>
                        <a:effectLst/>
                        <a:latin typeface="+mn-lt"/>
                      </a:endParaRPr>
                    </a:p>
                  </a:txBody>
                  <a:tcPr marL="5587" marR="5587" marT="5587" marB="0" anchor="ctr">
                    <a:lnL w="3175" cap="flat" cmpd="sng" algn="ctr">
                      <a:no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ctr" fontAlgn="b"/>
                      <a:r>
                        <a:rPr lang="cs-CZ" sz="1200" b="1" u="none" strike="noStrike" dirty="0">
                          <a:solidFill>
                            <a:srgbClr val="135868"/>
                          </a:solidFill>
                          <a:effectLst/>
                          <a:latin typeface="+mn-lt"/>
                        </a:rPr>
                        <a:t>12</a:t>
                      </a:r>
                      <a:endParaRPr lang="cs-CZ" sz="1200" b="1" i="0" u="none" strike="noStrike" dirty="0">
                        <a:solidFill>
                          <a:srgbClr val="135868"/>
                        </a:solidFill>
                        <a:effectLst/>
                        <a:latin typeface="+mn-lt"/>
                      </a:endParaRPr>
                    </a:p>
                  </a:txBody>
                  <a:tcPr marL="5587" marR="5587" marT="5587" marB="0" anchor="ctr">
                    <a:lnL w="952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ctr" fontAlgn="b"/>
                      <a:r>
                        <a:rPr lang="cs-CZ" sz="1200" b="1" u="none" strike="noStrike" dirty="0">
                          <a:solidFill>
                            <a:srgbClr val="7F7F7F"/>
                          </a:solidFill>
                          <a:effectLst/>
                          <a:latin typeface="+mn-lt"/>
                        </a:rPr>
                        <a:t>12</a:t>
                      </a:r>
                      <a:endParaRPr lang="cs-CZ" sz="1200" b="1" i="0" u="none" strike="noStrike" dirty="0">
                        <a:solidFill>
                          <a:srgbClr val="7F7F7F"/>
                        </a:solidFill>
                        <a:effectLst/>
                        <a:latin typeface="+mn-lt"/>
                      </a:endParaRPr>
                    </a:p>
                  </a:txBody>
                  <a:tcPr marL="5587" marR="5587" marT="5587" marB="0" anchor="ctr">
                    <a:lnL w="317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ctr" fontAlgn="b"/>
                      <a:r>
                        <a:rPr lang="cs-CZ" sz="1200" b="1" u="none" strike="noStrike" dirty="0">
                          <a:solidFill>
                            <a:srgbClr val="135868"/>
                          </a:solidFill>
                          <a:effectLst/>
                          <a:latin typeface="+mn-lt"/>
                        </a:rPr>
                        <a:t>11</a:t>
                      </a:r>
                      <a:endParaRPr lang="cs-CZ" sz="1200" b="1" i="0" u="none" strike="noStrike" dirty="0">
                        <a:solidFill>
                          <a:srgbClr val="135868"/>
                        </a:solidFill>
                        <a:effectLst/>
                        <a:latin typeface="+mn-lt"/>
                      </a:endParaRPr>
                    </a:p>
                  </a:txBody>
                  <a:tcPr marL="5587" marR="5587" marT="5587" marB="0" anchor="ctr">
                    <a:lnL w="952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ctr" fontAlgn="b"/>
                      <a:r>
                        <a:rPr lang="cs-CZ" sz="1200" b="1" u="none" strike="noStrike" dirty="0">
                          <a:solidFill>
                            <a:srgbClr val="7F7F7F"/>
                          </a:solidFill>
                          <a:effectLst/>
                          <a:latin typeface="+mn-lt"/>
                        </a:rPr>
                        <a:t>12</a:t>
                      </a:r>
                      <a:endParaRPr lang="cs-CZ" sz="1200" b="1" i="0" u="none" strike="noStrike" dirty="0">
                        <a:solidFill>
                          <a:srgbClr val="7F7F7F"/>
                        </a:solidFill>
                        <a:effectLst/>
                        <a:latin typeface="+mn-lt"/>
                      </a:endParaRPr>
                    </a:p>
                  </a:txBody>
                  <a:tcPr marL="5587" marR="5587" marT="5587" marB="0" anchor="ctr">
                    <a:lnL w="317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ctr" fontAlgn="b"/>
                      <a:r>
                        <a:rPr lang="cs-CZ" sz="1200" b="1" u="none" strike="noStrike" dirty="0">
                          <a:solidFill>
                            <a:srgbClr val="135868"/>
                          </a:solidFill>
                          <a:effectLst/>
                          <a:latin typeface="+mn-lt"/>
                        </a:rPr>
                        <a:t>11</a:t>
                      </a:r>
                      <a:endParaRPr lang="cs-CZ" sz="1200" b="1" i="0" u="none" strike="noStrike" dirty="0">
                        <a:solidFill>
                          <a:srgbClr val="135868"/>
                        </a:solidFill>
                        <a:effectLst/>
                        <a:latin typeface="+mn-lt"/>
                      </a:endParaRPr>
                    </a:p>
                  </a:txBody>
                  <a:tcPr marL="5587" marR="5587" marT="5587" marB="0" anchor="ctr">
                    <a:lnL w="952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ctr" fontAlgn="b"/>
                      <a:r>
                        <a:rPr lang="cs-CZ" sz="1200" b="1" u="none" strike="noStrike" dirty="0">
                          <a:solidFill>
                            <a:srgbClr val="7F7F7F"/>
                          </a:solidFill>
                          <a:effectLst/>
                          <a:latin typeface="+mn-lt"/>
                        </a:rPr>
                        <a:t>13</a:t>
                      </a:r>
                      <a:endParaRPr lang="cs-CZ" sz="1200" b="1" i="0" u="none" strike="noStrike" dirty="0">
                        <a:solidFill>
                          <a:srgbClr val="7F7F7F"/>
                        </a:solidFill>
                        <a:effectLst/>
                        <a:latin typeface="+mn-lt"/>
                      </a:endParaRPr>
                    </a:p>
                  </a:txBody>
                  <a:tcPr marL="5587" marR="5587" marT="5587" marB="0" anchor="ctr">
                    <a:lnL w="317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ctr" fontAlgn="b"/>
                      <a:r>
                        <a:rPr lang="cs-CZ" sz="1200" b="1" u="none" strike="noStrike" dirty="0">
                          <a:solidFill>
                            <a:srgbClr val="135868"/>
                          </a:solidFill>
                          <a:effectLst/>
                          <a:latin typeface="+mn-lt"/>
                        </a:rPr>
                        <a:t>14</a:t>
                      </a:r>
                      <a:endParaRPr lang="cs-CZ" sz="1200" b="1" i="0" u="none" strike="noStrike" dirty="0">
                        <a:solidFill>
                          <a:srgbClr val="135868"/>
                        </a:solidFill>
                        <a:effectLst/>
                        <a:latin typeface="+mn-lt"/>
                      </a:endParaRPr>
                    </a:p>
                  </a:txBody>
                  <a:tcPr marL="5587" marR="5587" marT="5587" marB="0" anchor="ctr">
                    <a:lnL w="952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ctr" fontAlgn="b"/>
                      <a:r>
                        <a:rPr lang="cs-CZ" sz="1200" b="1" u="none" strike="noStrike" dirty="0">
                          <a:solidFill>
                            <a:srgbClr val="7F7F7F"/>
                          </a:solidFill>
                          <a:effectLst/>
                          <a:latin typeface="+mn-lt"/>
                        </a:rPr>
                        <a:t>15</a:t>
                      </a:r>
                      <a:endParaRPr lang="cs-CZ" sz="1200" b="1" i="0" u="none" strike="noStrike" dirty="0">
                        <a:solidFill>
                          <a:srgbClr val="7F7F7F"/>
                        </a:solidFill>
                        <a:effectLst/>
                        <a:latin typeface="+mn-lt"/>
                      </a:endParaRPr>
                    </a:p>
                  </a:txBody>
                  <a:tcPr marL="5587" marR="5587" marT="5587" marB="0" anchor="ctr">
                    <a:lnL w="317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ctr" fontAlgn="b"/>
                      <a:r>
                        <a:rPr lang="cs-CZ" sz="1200" b="1" u="none" strike="noStrike" dirty="0">
                          <a:solidFill>
                            <a:srgbClr val="135868"/>
                          </a:solidFill>
                          <a:effectLst/>
                          <a:latin typeface="+mn-lt"/>
                        </a:rPr>
                        <a:t>12</a:t>
                      </a:r>
                      <a:endParaRPr lang="cs-CZ" sz="1200" b="1" i="0" u="none" strike="noStrike" dirty="0">
                        <a:solidFill>
                          <a:srgbClr val="135868"/>
                        </a:solidFill>
                        <a:effectLst/>
                        <a:latin typeface="+mn-lt"/>
                      </a:endParaRPr>
                    </a:p>
                  </a:txBody>
                  <a:tcPr marL="5587" marR="5587" marT="5587" marB="0" anchor="ctr">
                    <a:lnL w="952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ctr" fontAlgn="b"/>
                      <a:r>
                        <a:rPr lang="cs-CZ" sz="1200" b="1" u="none" strike="noStrike" dirty="0">
                          <a:solidFill>
                            <a:srgbClr val="7F7F7F"/>
                          </a:solidFill>
                          <a:effectLst/>
                          <a:latin typeface="+mn-lt"/>
                        </a:rPr>
                        <a:t>15</a:t>
                      </a:r>
                      <a:endParaRPr lang="cs-CZ" sz="1200" b="1" i="0" u="none" strike="noStrike" dirty="0">
                        <a:solidFill>
                          <a:srgbClr val="7F7F7F"/>
                        </a:solidFill>
                        <a:effectLst/>
                        <a:latin typeface="+mn-lt"/>
                      </a:endParaRPr>
                    </a:p>
                  </a:txBody>
                  <a:tcPr marL="5587" marR="5587" marT="5587" marB="0" anchor="ctr">
                    <a:lnL w="317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ctr" fontAlgn="b"/>
                      <a:r>
                        <a:rPr lang="cs-CZ" sz="1200" b="1" u="none" strike="noStrike" dirty="0">
                          <a:solidFill>
                            <a:srgbClr val="135868"/>
                          </a:solidFill>
                          <a:effectLst/>
                          <a:latin typeface="+mn-lt"/>
                        </a:rPr>
                        <a:t>12</a:t>
                      </a:r>
                      <a:endParaRPr lang="cs-CZ" sz="1200" b="1" i="0" u="none" strike="noStrike" dirty="0">
                        <a:solidFill>
                          <a:srgbClr val="135868"/>
                        </a:solidFill>
                        <a:effectLst/>
                        <a:latin typeface="+mn-lt"/>
                      </a:endParaRPr>
                    </a:p>
                  </a:txBody>
                  <a:tcPr marL="5587" marR="5587" marT="5587" marB="0" anchor="ctr">
                    <a:lnL w="952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ctr" fontAlgn="b"/>
                      <a:r>
                        <a:rPr lang="cs-CZ" sz="1200" b="1" u="none" strike="noStrike" dirty="0">
                          <a:solidFill>
                            <a:srgbClr val="7F7F7F"/>
                          </a:solidFill>
                          <a:effectLst/>
                          <a:latin typeface="+mn-lt"/>
                        </a:rPr>
                        <a:t>14</a:t>
                      </a:r>
                      <a:endParaRPr lang="cs-CZ" sz="1200" b="1" i="0" u="none" strike="noStrike" dirty="0">
                        <a:solidFill>
                          <a:srgbClr val="7F7F7F"/>
                        </a:solidFill>
                        <a:effectLst/>
                        <a:latin typeface="+mn-lt"/>
                      </a:endParaRPr>
                    </a:p>
                  </a:txBody>
                  <a:tcPr marL="5587" marR="5587" marT="5587" marB="0" anchor="ctr">
                    <a:lnL w="317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ctr" fontAlgn="b"/>
                      <a:r>
                        <a:rPr lang="cs-CZ" sz="1200" b="1" u="none" strike="noStrike" dirty="0">
                          <a:solidFill>
                            <a:srgbClr val="135868"/>
                          </a:solidFill>
                          <a:effectLst/>
                          <a:latin typeface="+mn-lt"/>
                        </a:rPr>
                        <a:t>13</a:t>
                      </a:r>
                      <a:endParaRPr lang="cs-CZ" sz="1200" b="1" i="0" u="none" strike="noStrike" dirty="0">
                        <a:solidFill>
                          <a:srgbClr val="135868"/>
                        </a:solidFill>
                        <a:effectLst/>
                        <a:latin typeface="+mn-lt"/>
                      </a:endParaRPr>
                    </a:p>
                  </a:txBody>
                  <a:tcPr marL="5587" marR="5587" marT="5587" marB="0" anchor="ctr">
                    <a:lnL w="952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ctr" fontAlgn="b"/>
                      <a:r>
                        <a:rPr lang="cs-CZ" sz="1200" b="1" u="none" strike="noStrike" dirty="0">
                          <a:solidFill>
                            <a:srgbClr val="7F7F7F"/>
                          </a:solidFill>
                          <a:effectLst/>
                          <a:latin typeface="+mn-lt"/>
                        </a:rPr>
                        <a:t>13</a:t>
                      </a:r>
                      <a:endParaRPr lang="cs-CZ" sz="1200" b="1" i="0" u="none" strike="noStrike" dirty="0">
                        <a:solidFill>
                          <a:srgbClr val="7F7F7F"/>
                        </a:solidFill>
                        <a:effectLst/>
                        <a:latin typeface="+mn-lt"/>
                      </a:endParaRPr>
                    </a:p>
                  </a:txBody>
                  <a:tcPr marL="5587" marR="5587" marT="5587" marB="0" anchor="ctr">
                    <a:lnL w="317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ctr" fontAlgn="b"/>
                      <a:r>
                        <a:rPr lang="cs-CZ" sz="1200" b="1" u="none" strike="noStrike" dirty="0">
                          <a:solidFill>
                            <a:srgbClr val="135868"/>
                          </a:solidFill>
                          <a:effectLst/>
                          <a:latin typeface="+mn-lt"/>
                        </a:rPr>
                        <a:t>18</a:t>
                      </a:r>
                      <a:endParaRPr lang="cs-CZ" sz="1200" b="1" i="0" u="none" strike="noStrike" dirty="0">
                        <a:solidFill>
                          <a:srgbClr val="135868"/>
                        </a:solidFill>
                        <a:effectLst/>
                        <a:latin typeface="+mn-lt"/>
                      </a:endParaRPr>
                    </a:p>
                  </a:txBody>
                  <a:tcPr marL="5587" marR="5587" marT="5587" marB="0" anchor="ctr">
                    <a:lnL w="952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ctr" fontAlgn="b"/>
                      <a:r>
                        <a:rPr lang="cs-CZ" sz="1200" b="1" u="none" strike="noStrike" dirty="0">
                          <a:solidFill>
                            <a:srgbClr val="7F7F7F"/>
                          </a:solidFill>
                          <a:effectLst/>
                          <a:latin typeface="+mn-lt"/>
                        </a:rPr>
                        <a:t>19</a:t>
                      </a:r>
                      <a:endParaRPr lang="cs-CZ" sz="1200" b="1" i="0" u="none" strike="noStrike" dirty="0">
                        <a:solidFill>
                          <a:srgbClr val="7F7F7F"/>
                        </a:solidFill>
                        <a:effectLst/>
                        <a:latin typeface="+mn-lt"/>
                      </a:endParaRPr>
                    </a:p>
                  </a:txBody>
                  <a:tcPr marL="5587" marR="5587" marT="5587"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924150105"/>
                  </a:ext>
                </a:extLst>
              </a:tr>
              <a:tr h="482454">
                <a:tc>
                  <a:txBody>
                    <a:bodyPr/>
                    <a:lstStyle/>
                    <a:p>
                      <a:pPr algn="ctr" fontAlgn="ctr"/>
                      <a:r>
                        <a:rPr lang="pt-BR" sz="1000" b="0" u="none" strike="noStrike" dirty="0">
                          <a:effectLst/>
                          <a:latin typeface="+mn-lt"/>
                        </a:rPr>
                        <a:t>Zeptám se a nechám si poradit od přátel</a:t>
                      </a:r>
                      <a:endParaRPr lang="pt-BR" sz="1000" b="0" i="0" u="none" strike="noStrike" dirty="0">
                        <a:solidFill>
                          <a:srgbClr val="000000"/>
                        </a:solidFill>
                        <a:effectLst/>
                        <a:latin typeface="+mn-lt"/>
                      </a:endParaRPr>
                    </a:p>
                  </a:txBody>
                  <a:tcPr marL="5587" marR="5587" marT="5587" marB="0" anchor="ctr">
                    <a:lnL w="3175" cap="flat" cmpd="sng" algn="ctr">
                      <a:no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ctr" fontAlgn="b"/>
                      <a:r>
                        <a:rPr lang="cs-CZ" sz="1200" b="1" u="none" strike="noStrike" dirty="0">
                          <a:solidFill>
                            <a:srgbClr val="135868"/>
                          </a:solidFill>
                          <a:effectLst/>
                          <a:latin typeface="+mn-lt"/>
                        </a:rPr>
                        <a:t>8</a:t>
                      </a:r>
                      <a:endParaRPr lang="cs-CZ" sz="1200" b="1" i="0" u="none" strike="noStrike" dirty="0">
                        <a:solidFill>
                          <a:srgbClr val="135868"/>
                        </a:solidFill>
                        <a:effectLst/>
                        <a:latin typeface="+mn-lt"/>
                      </a:endParaRPr>
                    </a:p>
                  </a:txBody>
                  <a:tcPr marL="5587" marR="5587" marT="5587" marB="0" anchor="ctr">
                    <a:lnL w="952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ctr" fontAlgn="b"/>
                      <a:r>
                        <a:rPr lang="cs-CZ" sz="1200" b="1" u="none" strike="noStrike" dirty="0">
                          <a:solidFill>
                            <a:srgbClr val="7F7F7F"/>
                          </a:solidFill>
                          <a:effectLst/>
                          <a:latin typeface="+mn-lt"/>
                        </a:rPr>
                        <a:t>8</a:t>
                      </a:r>
                      <a:endParaRPr lang="cs-CZ" sz="1200" b="1" i="0" u="none" strike="noStrike" dirty="0">
                        <a:solidFill>
                          <a:srgbClr val="7F7F7F"/>
                        </a:solidFill>
                        <a:effectLst/>
                        <a:latin typeface="+mn-lt"/>
                      </a:endParaRPr>
                    </a:p>
                  </a:txBody>
                  <a:tcPr marL="5587" marR="5587" marT="5587" marB="0" anchor="ctr">
                    <a:lnL w="317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ctr" fontAlgn="b"/>
                      <a:r>
                        <a:rPr lang="cs-CZ" sz="1200" b="1" u="none" strike="noStrike" dirty="0">
                          <a:solidFill>
                            <a:srgbClr val="135868"/>
                          </a:solidFill>
                          <a:effectLst/>
                          <a:latin typeface="+mn-lt"/>
                        </a:rPr>
                        <a:t>8</a:t>
                      </a:r>
                      <a:endParaRPr lang="cs-CZ" sz="1200" b="1" i="0" u="none" strike="noStrike" dirty="0">
                        <a:solidFill>
                          <a:srgbClr val="135868"/>
                        </a:solidFill>
                        <a:effectLst/>
                        <a:latin typeface="+mn-lt"/>
                      </a:endParaRPr>
                    </a:p>
                  </a:txBody>
                  <a:tcPr marL="5587" marR="5587" marT="5587" marB="0" anchor="ctr">
                    <a:lnL w="952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ctr" fontAlgn="b"/>
                      <a:r>
                        <a:rPr lang="cs-CZ" sz="1200" b="1" u="none" strike="noStrike" dirty="0">
                          <a:solidFill>
                            <a:srgbClr val="7F7F7F"/>
                          </a:solidFill>
                          <a:effectLst/>
                          <a:latin typeface="+mn-lt"/>
                        </a:rPr>
                        <a:t>8</a:t>
                      </a:r>
                      <a:endParaRPr lang="cs-CZ" sz="1200" b="1" i="0" u="none" strike="noStrike" dirty="0">
                        <a:solidFill>
                          <a:srgbClr val="7F7F7F"/>
                        </a:solidFill>
                        <a:effectLst/>
                        <a:latin typeface="+mn-lt"/>
                      </a:endParaRPr>
                    </a:p>
                  </a:txBody>
                  <a:tcPr marL="5587" marR="5587" marT="5587" marB="0" anchor="ctr">
                    <a:lnL w="317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ctr" fontAlgn="b"/>
                      <a:r>
                        <a:rPr lang="cs-CZ" sz="1200" b="1" u="none" strike="noStrike" dirty="0">
                          <a:solidFill>
                            <a:srgbClr val="135868"/>
                          </a:solidFill>
                          <a:effectLst/>
                          <a:latin typeface="+mn-lt"/>
                        </a:rPr>
                        <a:t>9</a:t>
                      </a:r>
                      <a:endParaRPr lang="cs-CZ" sz="1200" b="1" i="0" u="none" strike="noStrike" dirty="0">
                        <a:solidFill>
                          <a:srgbClr val="135868"/>
                        </a:solidFill>
                        <a:effectLst/>
                        <a:latin typeface="+mn-lt"/>
                      </a:endParaRPr>
                    </a:p>
                  </a:txBody>
                  <a:tcPr marL="5587" marR="5587" marT="5587" marB="0" anchor="ctr">
                    <a:lnL w="952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ctr" fontAlgn="b"/>
                      <a:r>
                        <a:rPr lang="cs-CZ" sz="1200" b="1" u="none" strike="noStrike" dirty="0">
                          <a:solidFill>
                            <a:srgbClr val="7F7F7F"/>
                          </a:solidFill>
                          <a:effectLst/>
                          <a:latin typeface="+mn-lt"/>
                        </a:rPr>
                        <a:t>8</a:t>
                      </a:r>
                      <a:endParaRPr lang="cs-CZ" sz="1200" b="1" i="0" u="none" strike="noStrike" dirty="0">
                        <a:solidFill>
                          <a:srgbClr val="7F7F7F"/>
                        </a:solidFill>
                        <a:effectLst/>
                        <a:latin typeface="+mn-lt"/>
                      </a:endParaRPr>
                    </a:p>
                  </a:txBody>
                  <a:tcPr marL="5587" marR="5587" marT="5587" marB="0" anchor="ctr">
                    <a:lnL w="317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ctr" fontAlgn="b"/>
                      <a:r>
                        <a:rPr lang="cs-CZ" sz="1200" b="1" u="none" strike="noStrike" dirty="0">
                          <a:solidFill>
                            <a:srgbClr val="135868"/>
                          </a:solidFill>
                          <a:effectLst/>
                          <a:latin typeface="+mn-lt"/>
                        </a:rPr>
                        <a:t>11</a:t>
                      </a:r>
                      <a:endParaRPr lang="cs-CZ" sz="1200" b="1" i="0" u="none" strike="noStrike" dirty="0">
                        <a:solidFill>
                          <a:srgbClr val="135868"/>
                        </a:solidFill>
                        <a:effectLst/>
                        <a:latin typeface="+mn-lt"/>
                      </a:endParaRPr>
                    </a:p>
                  </a:txBody>
                  <a:tcPr marL="5587" marR="5587" marT="5587" marB="0" anchor="ctr">
                    <a:lnL w="952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ctr" fontAlgn="b"/>
                      <a:r>
                        <a:rPr lang="cs-CZ" sz="1200" b="1" u="none" strike="noStrike" dirty="0">
                          <a:solidFill>
                            <a:srgbClr val="7F7F7F"/>
                          </a:solidFill>
                          <a:effectLst/>
                          <a:latin typeface="+mn-lt"/>
                        </a:rPr>
                        <a:t>11</a:t>
                      </a:r>
                      <a:endParaRPr lang="cs-CZ" sz="1200" b="1" i="0" u="none" strike="noStrike" dirty="0">
                        <a:solidFill>
                          <a:srgbClr val="7F7F7F"/>
                        </a:solidFill>
                        <a:effectLst/>
                        <a:latin typeface="+mn-lt"/>
                      </a:endParaRPr>
                    </a:p>
                  </a:txBody>
                  <a:tcPr marL="5587" marR="5587" marT="5587" marB="0" anchor="ctr">
                    <a:lnL w="317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ctr" fontAlgn="b"/>
                      <a:r>
                        <a:rPr lang="cs-CZ" sz="1200" b="1" u="none" strike="noStrike" dirty="0">
                          <a:solidFill>
                            <a:srgbClr val="135868"/>
                          </a:solidFill>
                          <a:effectLst/>
                          <a:latin typeface="+mn-lt"/>
                        </a:rPr>
                        <a:t>9</a:t>
                      </a:r>
                      <a:endParaRPr lang="cs-CZ" sz="1200" b="1" i="0" u="none" strike="noStrike" dirty="0">
                        <a:solidFill>
                          <a:srgbClr val="135868"/>
                        </a:solidFill>
                        <a:effectLst/>
                        <a:latin typeface="+mn-lt"/>
                      </a:endParaRPr>
                    </a:p>
                  </a:txBody>
                  <a:tcPr marL="5587" marR="5587" marT="5587" marB="0" anchor="ctr">
                    <a:lnL w="952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ctr" fontAlgn="b"/>
                      <a:r>
                        <a:rPr lang="cs-CZ" sz="1200" b="1" u="none" strike="noStrike" dirty="0">
                          <a:solidFill>
                            <a:srgbClr val="7F7F7F"/>
                          </a:solidFill>
                          <a:effectLst/>
                          <a:latin typeface="+mn-lt"/>
                        </a:rPr>
                        <a:t>10</a:t>
                      </a:r>
                      <a:endParaRPr lang="cs-CZ" sz="1200" b="1" i="0" u="none" strike="noStrike" dirty="0">
                        <a:solidFill>
                          <a:srgbClr val="7F7F7F"/>
                        </a:solidFill>
                        <a:effectLst/>
                        <a:latin typeface="+mn-lt"/>
                      </a:endParaRPr>
                    </a:p>
                  </a:txBody>
                  <a:tcPr marL="5587" marR="5587" marT="5587" marB="0" anchor="ctr">
                    <a:lnL w="317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ctr" fontAlgn="b"/>
                      <a:r>
                        <a:rPr lang="cs-CZ" sz="1200" b="1" u="none" strike="noStrike" dirty="0">
                          <a:solidFill>
                            <a:srgbClr val="135868"/>
                          </a:solidFill>
                          <a:effectLst/>
                          <a:latin typeface="+mn-lt"/>
                        </a:rPr>
                        <a:t>9</a:t>
                      </a:r>
                      <a:endParaRPr lang="cs-CZ" sz="1200" b="1" i="0" u="none" strike="noStrike" dirty="0">
                        <a:solidFill>
                          <a:srgbClr val="135868"/>
                        </a:solidFill>
                        <a:effectLst/>
                        <a:latin typeface="+mn-lt"/>
                      </a:endParaRPr>
                    </a:p>
                  </a:txBody>
                  <a:tcPr marL="5587" marR="5587" marT="5587" marB="0" anchor="ctr">
                    <a:lnL w="952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ctr" fontAlgn="b"/>
                      <a:r>
                        <a:rPr lang="cs-CZ" sz="1200" b="1" u="none" strike="noStrike" dirty="0">
                          <a:solidFill>
                            <a:srgbClr val="7F7F7F"/>
                          </a:solidFill>
                          <a:effectLst/>
                          <a:latin typeface="+mn-lt"/>
                        </a:rPr>
                        <a:t>10</a:t>
                      </a:r>
                      <a:endParaRPr lang="cs-CZ" sz="1200" b="1" i="0" u="none" strike="noStrike" dirty="0">
                        <a:solidFill>
                          <a:srgbClr val="7F7F7F"/>
                        </a:solidFill>
                        <a:effectLst/>
                        <a:latin typeface="+mn-lt"/>
                      </a:endParaRPr>
                    </a:p>
                  </a:txBody>
                  <a:tcPr marL="5587" marR="5587" marT="5587" marB="0" anchor="ctr">
                    <a:lnL w="317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ctr" fontAlgn="b"/>
                      <a:r>
                        <a:rPr lang="cs-CZ" sz="1200" b="1" u="none" strike="noStrike" dirty="0">
                          <a:solidFill>
                            <a:srgbClr val="135868"/>
                          </a:solidFill>
                          <a:effectLst/>
                          <a:latin typeface="+mn-lt"/>
                        </a:rPr>
                        <a:t>12</a:t>
                      </a:r>
                      <a:endParaRPr lang="cs-CZ" sz="1200" b="1" i="0" u="none" strike="noStrike" dirty="0">
                        <a:solidFill>
                          <a:srgbClr val="135868"/>
                        </a:solidFill>
                        <a:effectLst/>
                        <a:latin typeface="+mn-lt"/>
                      </a:endParaRPr>
                    </a:p>
                  </a:txBody>
                  <a:tcPr marL="5587" marR="5587" marT="5587" marB="0" anchor="ctr">
                    <a:lnL w="952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ctr" fontAlgn="b"/>
                      <a:r>
                        <a:rPr lang="cs-CZ" sz="1200" b="1" u="none" strike="noStrike" dirty="0">
                          <a:solidFill>
                            <a:srgbClr val="7F7F7F"/>
                          </a:solidFill>
                          <a:effectLst/>
                          <a:latin typeface="+mn-lt"/>
                        </a:rPr>
                        <a:t>13</a:t>
                      </a:r>
                      <a:endParaRPr lang="cs-CZ" sz="1200" b="1" i="0" u="none" strike="noStrike" dirty="0">
                        <a:solidFill>
                          <a:srgbClr val="7F7F7F"/>
                        </a:solidFill>
                        <a:effectLst/>
                        <a:latin typeface="+mn-lt"/>
                      </a:endParaRPr>
                    </a:p>
                  </a:txBody>
                  <a:tcPr marL="5587" marR="5587" marT="5587" marB="0" anchor="ctr">
                    <a:lnL w="317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ctr" fontAlgn="b"/>
                      <a:r>
                        <a:rPr lang="cs-CZ" sz="1200" b="1" u="none" strike="noStrike" dirty="0">
                          <a:solidFill>
                            <a:srgbClr val="135868"/>
                          </a:solidFill>
                          <a:effectLst/>
                          <a:latin typeface="+mn-lt"/>
                        </a:rPr>
                        <a:t>11</a:t>
                      </a:r>
                      <a:endParaRPr lang="cs-CZ" sz="1200" b="1" i="0" u="none" strike="noStrike" dirty="0">
                        <a:solidFill>
                          <a:srgbClr val="135868"/>
                        </a:solidFill>
                        <a:effectLst/>
                        <a:latin typeface="+mn-lt"/>
                      </a:endParaRPr>
                    </a:p>
                  </a:txBody>
                  <a:tcPr marL="5587" marR="5587" marT="5587" marB="0" anchor="ctr">
                    <a:lnL w="952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ctr" fontAlgn="b"/>
                      <a:r>
                        <a:rPr lang="cs-CZ" sz="1200" b="1" u="none" strike="noStrike" dirty="0">
                          <a:solidFill>
                            <a:srgbClr val="7F7F7F"/>
                          </a:solidFill>
                          <a:effectLst/>
                          <a:latin typeface="+mn-lt"/>
                        </a:rPr>
                        <a:t>12</a:t>
                      </a:r>
                      <a:endParaRPr lang="cs-CZ" sz="1200" b="1" i="0" u="none" strike="noStrike" dirty="0">
                        <a:solidFill>
                          <a:srgbClr val="7F7F7F"/>
                        </a:solidFill>
                        <a:effectLst/>
                        <a:latin typeface="+mn-lt"/>
                      </a:endParaRPr>
                    </a:p>
                  </a:txBody>
                  <a:tcPr marL="5587" marR="5587" marT="5587"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3316596742"/>
                  </a:ext>
                </a:extLst>
              </a:tr>
            </a:tbl>
          </a:graphicData>
        </a:graphic>
      </p:graphicFrame>
    </p:spTree>
    <p:extLst>
      <p:ext uri="{BB962C8B-B14F-4D97-AF65-F5344CB8AC3E}">
        <p14:creationId xmlns:p14="http://schemas.microsoft.com/office/powerpoint/2010/main" val="42065256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1" name="Obrázek 20" descr="Obsah obrázku interiér, osoba&#10;&#10;Popis byl vytvořen automaticky">
            <a:extLst>
              <a:ext uri="{FF2B5EF4-FFF2-40B4-BE49-F238E27FC236}">
                <a16:creationId xmlns:a16="http://schemas.microsoft.com/office/drawing/2014/main" id="{B9DAD868-B49B-4F2F-87F2-5167E986B3F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6817" r="14749"/>
          <a:stretch/>
        </p:blipFill>
        <p:spPr>
          <a:xfrm>
            <a:off x="377322" y="1541145"/>
            <a:ext cx="4233528" cy="4639595"/>
          </a:xfrm>
          <a:prstGeom prst="rect">
            <a:avLst/>
          </a:prstGeom>
        </p:spPr>
      </p:pic>
      <p:cxnSp>
        <p:nvCxnSpPr>
          <p:cNvPr id="14" name="Connecteur droit 34">
            <a:extLst>
              <a:ext uri="{FF2B5EF4-FFF2-40B4-BE49-F238E27FC236}">
                <a16:creationId xmlns:a16="http://schemas.microsoft.com/office/drawing/2014/main" id="{3C982F57-95C4-40F0-81FB-B2156E70EF36}"/>
              </a:ext>
            </a:extLst>
          </p:cNvPr>
          <p:cNvCxnSpPr>
            <a:cxnSpLocks/>
          </p:cNvCxnSpPr>
          <p:nvPr/>
        </p:nvCxnSpPr>
        <p:spPr>
          <a:xfrm>
            <a:off x="4750613" y="2368388"/>
            <a:ext cx="1440000" cy="0"/>
          </a:xfrm>
          <a:prstGeom prst="line">
            <a:avLst/>
          </a:prstGeom>
          <a:ln w="25400" cap="rnd">
            <a:solidFill>
              <a:srgbClr val="135868"/>
            </a:solidFill>
            <a:round/>
          </a:ln>
        </p:spPr>
        <p:style>
          <a:lnRef idx="1">
            <a:schemeClr val="accent1"/>
          </a:lnRef>
          <a:fillRef idx="0">
            <a:schemeClr val="accent1"/>
          </a:fillRef>
          <a:effectRef idx="0">
            <a:schemeClr val="accent1"/>
          </a:effectRef>
          <a:fontRef idx="minor">
            <a:schemeClr val="tx1"/>
          </a:fontRef>
        </p:style>
      </p:cxnSp>
      <p:grpSp>
        <p:nvGrpSpPr>
          <p:cNvPr id="15" name="Group 18">
            <a:extLst>
              <a:ext uri="{FF2B5EF4-FFF2-40B4-BE49-F238E27FC236}">
                <a16:creationId xmlns:a16="http://schemas.microsoft.com/office/drawing/2014/main" id="{5F7B34D6-3BB9-419B-BABA-E93CDFB366D3}"/>
              </a:ext>
            </a:extLst>
          </p:cNvPr>
          <p:cNvGrpSpPr>
            <a:grpSpLocks noChangeAspect="1"/>
          </p:cNvGrpSpPr>
          <p:nvPr/>
        </p:nvGrpSpPr>
        <p:grpSpPr bwMode="auto">
          <a:xfrm>
            <a:off x="4756990" y="1667145"/>
            <a:ext cx="547010" cy="547841"/>
            <a:chOff x="3615" y="533"/>
            <a:chExt cx="657" cy="658"/>
          </a:xfrm>
        </p:grpSpPr>
        <p:sp>
          <p:nvSpPr>
            <p:cNvPr id="16" name="Freeform 22">
              <a:extLst>
                <a:ext uri="{FF2B5EF4-FFF2-40B4-BE49-F238E27FC236}">
                  <a16:creationId xmlns:a16="http://schemas.microsoft.com/office/drawing/2014/main" id="{AD44F0C2-BEC1-40CB-AB51-4462188CA634}"/>
                </a:ext>
              </a:extLst>
            </p:cNvPr>
            <p:cNvSpPr>
              <a:spLocks/>
            </p:cNvSpPr>
            <p:nvPr/>
          </p:nvSpPr>
          <p:spPr bwMode="auto">
            <a:xfrm>
              <a:off x="3615" y="562"/>
              <a:ext cx="628" cy="629"/>
            </a:xfrm>
            <a:custGeom>
              <a:avLst/>
              <a:gdLst>
                <a:gd name="T0" fmla="*/ 625 w 650"/>
                <a:gd name="T1" fmla="*/ 198 h 650"/>
                <a:gd name="T2" fmla="*/ 650 w 650"/>
                <a:gd name="T3" fmla="*/ 325 h 650"/>
                <a:gd name="T4" fmla="*/ 625 w 650"/>
                <a:gd name="T5" fmla="*/ 451 h 650"/>
                <a:gd name="T6" fmla="*/ 555 w 650"/>
                <a:gd name="T7" fmla="*/ 555 h 650"/>
                <a:gd name="T8" fmla="*/ 452 w 650"/>
                <a:gd name="T9" fmla="*/ 624 h 650"/>
                <a:gd name="T10" fmla="*/ 325 w 650"/>
                <a:gd name="T11" fmla="*/ 650 h 650"/>
                <a:gd name="T12" fmla="*/ 199 w 650"/>
                <a:gd name="T13" fmla="*/ 624 h 650"/>
                <a:gd name="T14" fmla="*/ 95 w 650"/>
                <a:gd name="T15" fmla="*/ 555 h 650"/>
                <a:gd name="T16" fmla="*/ 26 w 650"/>
                <a:gd name="T17" fmla="*/ 451 h 650"/>
                <a:gd name="T18" fmla="*/ 0 w 650"/>
                <a:gd name="T19" fmla="*/ 325 h 650"/>
                <a:gd name="T20" fmla="*/ 26 w 650"/>
                <a:gd name="T21" fmla="*/ 198 h 650"/>
                <a:gd name="T22" fmla="*/ 95 w 650"/>
                <a:gd name="T23" fmla="*/ 95 h 650"/>
                <a:gd name="T24" fmla="*/ 199 w 650"/>
                <a:gd name="T25" fmla="*/ 25 h 650"/>
                <a:gd name="T26" fmla="*/ 325 w 650"/>
                <a:gd name="T27" fmla="*/ 0 h 650"/>
                <a:gd name="T28" fmla="*/ 452 w 650"/>
                <a:gd name="T29" fmla="*/ 25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0" h="650">
                  <a:moveTo>
                    <a:pt x="625" y="198"/>
                  </a:moveTo>
                  <a:cubicBezTo>
                    <a:pt x="641" y="237"/>
                    <a:pt x="650" y="280"/>
                    <a:pt x="650" y="325"/>
                  </a:cubicBezTo>
                  <a:cubicBezTo>
                    <a:pt x="650" y="370"/>
                    <a:pt x="641" y="412"/>
                    <a:pt x="625" y="451"/>
                  </a:cubicBezTo>
                  <a:cubicBezTo>
                    <a:pt x="608" y="490"/>
                    <a:pt x="585" y="525"/>
                    <a:pt x="555" y="555"/>
                  </a:cubicBezTo>
                  <a:cubicBezTo>
                    <a:pt x="526" y="584"/>
                    <a:pt x="491" y="608"/>
                    <a:pt x="452" y="624"/>
                  </a:cubicBezTo>
                  <a:cubicBezTo>
                    <a:pt x="413" y="641"/>
                    <a:pt x="370" y="650"/>
                    <a:pt x="325" y="650"/>
                  </a:cubicBezTo>
                  <a:cubicBezTo>
                    <a:pt x="280" y="650"/>
                    <a:pt x="238" y="641"/>
                    <a:pt x="199" y="624"/>
                  </a:cubicBezTo>
                  <a:cubicBezTo>
                    <a:pt x="160" y="608"/>
                    <a:pt x="125" y="584"/>
                    <a:pt x="95" y="555"/>
                  </a:cubicBezTo>
                  <a:cubicBezTo>
                    <a:pt x="66" y="525"/>
                    <a:pt x="42" y="490"/>
                    <a:pt x="26" y="451"/>
                  </a:cubicBezTo>
                  <a:cubicBezTo>
                    <a:pt x="9" y="412"/>
                    <a:pt x="0" y="370"/>
                    <a:pt x="0" y="325"/>
                  </a:cubicBezTo>
                  <a:cubicBezTo>
                    <a:pt x="0" y="280"/>
                    <a:pt x="9" y="237"/>
                    <a:pt x="26" y="198"/>
                  </a:cubicBezTo>
                  <a:cubicBezTo>
                    <a:pt x="42" y="159"/>
                    <a:pt x="66" y="124"/>
                    <a:pt x="95" y="95"/>
                  </a:cubicBezTo>
                  <a:cubicBezTo>
                    <a:pt x="125" y="65"/>
                    <a:pt x="160" y="42"/>
                    <a:pt x="199" y="25"/>
                  </a:cubicBezTo>
                  <a:cubicBezTo>
                    <a:pt x="238" y="9"/>
                    <a:pt x="280" y="0"/>
                    <a:pt x="325" y="0"/>
                  </a:cubicBezTo>
                  <a:cubicBezTo>
                    <a:pt x="370" y="0"/>
                    <a:pt x="413" y="9"/>
                    <a:pt x="452" y="25"/>
                  </a:cubicBezTo>
                </a:path>
              </a:pathLst>
            </a:custGeom>
            <a:solidFill>
              <a:schemeClr val="bg1"/>
            </a:solidFill>
            <a:ln w="38100" cap="rnd">
              <a:solidFill>
                <a:srgbClr val="135868"/>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7" name="Line 19">
              <a:extLst>
                <a:ext uri="{FF2B5EF4-FFF2-40B4-BE49-F238E27FC236}">
                  <a16:creationId xmlns:a16="http://schemas.microsoft.com/office/drawing/2014/main" id="{30C3844C-9E6C-44CC-A629-9499F7135A29}"/>
                </a:ext>
              </a:extLst>
            </p:cNvPr>
            <p:cNvSpPr>
              <a:spLocks noChangeShapeType="1"/>
            </p:cNvSpPr>
            <p:nvPr/>
          </p:nvSpPr>
          <p:spPr bwMode="auto">
            <a:xfrm flipV="1">
              <a:off x="3929" y="733"/>
              <a:ext cx="143" cy="144"/>
            </a:xfrm>
            <a:prstGeom prst="line">
              <a:avLst/>
            </a:prstGeom>
            <a:noFill/>
            <a:ln w="38100" cap="rnd">
              <a:solidFill>
                <a:srgbClr val="13586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8" name="Freeform 20">
              <a:extLst>
                <a:ext uri="{FF2B5EF4-FFF2-40B4-BE49-F238E27FC236}">
                  <a16:creationId xmlns:a16="http://schemas.microsoft.com/office/drawing/2014/main" id="{BD2D959B-9FCD-4A72-B11E-71DB2C5095FE}"/>
                </a:ext>
              </a:extLst>
            </p:cNvPr>
            <p:cNvSpPr>
              <a:spLocks/>
            </p:cNvSpPr>
            <p:nvPr/>
          </p:nvSpPr>
          <p:spPr bwMode="auto">
            <a:xfrm>
              <a:off x="4072" y="533"/>
              <a:ext cx="200" cy="200"/>
            </a:xfrm>
            <a:custGeom>
              <a:avLst/>
              <a:gdLst>
                <a:gd name="T0" fmla="*/ 200 w 200"/>
                <a:gd name="T1" fmla="*/ 86 h 200"/>
                <a:gd name="T2" fmla="*/ 86 w 200"/>
                <a:gd name="T3" fmla="*/ 200 h 200"/>
                <a:gd name="T4" fmla="*/ 0 w 200"/>
                <a:gd name="T5" fmla="*/ 200 h 200"/>
                <a:gd name="T6" fmla="*/ 0 w 200"/>
                <a:gd name="T7" fmla="*/ 114 h 200"/>
                <a:gd name="T8" fmla="*/ 114 w 200"/>
                <a:gd name="T9" fmla="*/ 0 h 200"/>
                <a:gd name="T10" fmla="*/ 114 w 200"/>
                <a:gd name="T11" fmla="*/ 86 h 200"/>
                <a:gd name="T12" fmla="*/ 200 w 200"/>
                <a:gd name="T13" fmla="*/ 86 h 200"/>
              </a:gdLst>
              <a:ahLst/>
              <a:cxnLst>
                <a:cxn ang="0">
                  <a:pos x="T0" y="T1"/>
                </a:cxn>
                <a:cxn ang="0">
                  <a:pos x="T2" y="T3"/>
                </a:cxn>
                <a:cxn ang="0">
                  <a:pos x="T4" y="T5"/>
                </a:cxn>
                <a:cxn ang="0">
                  <a:pos x="T6" y="T7"/>
                </a:cxn>
                <a:cxn ang="0">
                  <a:pos x="T8" y="T9"/>
                </a:cxn>
                <a:cxn ang="0">
                  <a:pos x="T10" y="T11"/>
                </a:cxn>
                <a:cxn ang="0">
                  <a:pos x="T12" y="T13"/>
                </a:cxn>
              </a:cxnLst>
              <a:rect l="0" t="0" r="r" b="b"/>
              <a:pathLst>
                <a:path w="200" h="200">
                  <a:moveTo>
                    <a:pt x="200" y="86"/>
                  </a:moveTo>
                  <a:lnTo>
                    <a:pt x="86" y="200"/>
                  </a:lnTo>
                  <a:lnTo>
                    <a:pt x="0" y="200"/>
                  </a:lnTo>
                  <a:lnTo>
                    <a:pt x="0" y="114"/>
                  </a:lnTo>
                  <a:lnTo>
                    <a:pt x="114" y="0"/>
                  </a:lnTo>
                  <a:lnTo>
                    <a:pt x="114" y="86"/>
                  </a:lnTo>
                  <a:lnTo>
                    <a:pt x="200" y="86"/>
                  </a:lnTo>
                  <a:close/>
                </a:path>
              </a:pathLst>
            </a:custGeom>
            <a:noFill/>
            <a:ln w="38100" cap="rnd">
              <a:solidFill>
                <a:srgbClr val="13586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9" name="Freeform 21">
              <a:extLst>
                <a:ext uri="{FF2B5EF4-FFF2-40B4-BE49-F238E27FC236}">
                  <a16:creationId xmlns:a16="http://schemas.microsoft.com/office/drawing/2014/main" id="{5588FE81-AC2F-49A1-A300-D035176BD02C}"/>
                </a:ext>
              </a:extLst>
            </p:cNvPr>
            <p:cNvSpPr>
              <a:spLocks/>
            </p:cNvSpPr>
            <p:nvPr/>
          </p:nvSpPr>
          <p:spPr bwMode="auto">
            <a:xfrm>
              <a:off x="3615" y="562"/>
              <a:ext cx="628" cy="629"/>
            </a:xfrm>
            <a:custGeom>
              <a:avLst/>
              <a:gdLst>
                <a:gd name="T0" fmla="*/ 650 w 650"/>
                <a:gd name="T1" fmla="*/ 325 h 650"/>
                <a:gd name="T2" fmla="*/ 325 w 650"/>
                <a:gd name="T3" fmla="*/ 650 h 650"/>
                <a:gd name="T4" fmla="*/ 0 w 650"/>
                <a:gd name="T5" fmla="*/ 325 h 650"/>
                <a:gd name="T6" fmla="*/ 325 w 650"/>
                <a:gd name="T7" fmla="*/ 0 h 650"/>
              </a:gdLst>
              <a:ahLst/>
              <a:cxnLst>
                <a:cxn ang="0">
                  <a:pos x="T0" y="T1"/>
                </a:cxn>
                <a:cxn ang="0">
                  <a:pos x="T2" y="T3"/>
                </a:cxn>
                <a:cxn ang="0">
                  <a:pos x="T4" y="T5"/>
                </a:cxn>
                <a:cxn ang="0">
                  <a:pos x="T6" y="T7"/>
                </a:cxn>
              </a:cxnLst>
              <a:rect l="0" t="0" r="r" b="b"/>
              <a:pathLst>
                <a:path w="650" h="650">
                  <a:moveTo>
                    <a:pt x="650" y="325"/>
                  </a:moveTo>
                  <a:cubicBezTo>
                    <a:pt x="650" y="504"/>
                    <a:pt x="505" y="650"/>
                    <a:pt x="325" y="650"/>
                  </a:cubicBezTo>
                  <a:cubicBezTo>
                    <a:pt x="146" y="650"/>
                    <a:pt x="0" y="504"/>
                    <a:pt x="0" y="325"/>
                  </a:cubicBezTo>
                  <a:cubicBezTo>
                    <a:pt x="0" y="145"/>
                    <a:pt x="146" y="0"/>
                    <a:pt x="325" y="0"/>
                  </a:cubicBezTo>
                </a:path>
              </a:pathLst>
            </a:custGeom>
            <a:noFill/>
            <a:ln w="38100" cap="rnd">
              <a:solidFill>
                <a:srgbClr val="13586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0" name="Freeform 23">
              <a:extLst>
                <a:ext uri="{FF2B5EF4-FFF2-40B4-BE49-F238E27FC236}">
                  <a16:creationId xmlns:a16="http://schemas.microsoft.com/office/drawing/2014/main" id="{DB745E96-972D-46AB-AE51-5593B579E0C8}"/>
                </a:ext>
              </a:extLst>
            </p:cNvPr>
            <p:cNvSpPr>
              <a:spLocks/>
            </p:cNvSpPr>
            <p:nvPr/>
          </p:nvSpPr>
          <p:spPr bwMode="auto">
            <a:xfrm>
              <a:off x="3773" y="719"/>
              <a:ext cx="314" cy="314"/>
            </a:xfrm>
            <a:custGeom>
              <a:avLst/>
              <a:gdLst>
                <a:gd name="T0" fmla="*/ 312 w 325"/>
                <a:gd name="T1" fmla="*/ 99 h 325"/>
                <a:gd name="T2" fmla="*/ 325 w 325"/>
                <a:gd name="T3" fmla="*/ 163 h 325"/>
                <a:gd name="T4" fmla="*/ 312 w 325"/>
                <a:gd name="T5" fmla="*/ 226 h 325"/>
                <a:gd name="T6" fmla="*/ 277 w 325"/>
                <a:gd name="T7" fmla="*/ 278 h 325"/>
                <a:gd name="T8" fmla="*/ 226 w 325"/>
                <a:gd name="T9" fmla="*/ 313 h 325"/>
                <a:gd name="T10" fmla="*/ 162 w 325"/>
                <a:gd name="T11" fmla="*/ 325 h 325"/>
                <a:gd name="T12" fmla="*/ 99 w 325"/>
                <a:gd name="T13" fmla="*/ 313 h 325"/>
                <a:gd name="T14" fmla="*/ 47 w 325"/>
                <a:gd name="T15" fmla="*/ 278 h 325"/>
                <a:gd name="T16" fmla="*/ 12 w 325"/>
                <a:gd name="T17" fmla="*/ 226 h 325"/>
                <a:gd name="T18" fmla="*/ 0 w 325"/>
                <a:gd name="T19" fmla="*/ 163 h 325"/>
                <a:gd name="T20" fmla="*/ 12 w 325"/>
                <a:gd name="T21" fmla="*/ 99 h 325"/>
                <a:gd name="T22" fmla="*/ 47 w 325"/>
                <a:gd name="T23" fmla="*/ 48 h 325"/>
                <a:gd name="T24" fmla="*/ 99 w 325"/>
                <a:gd name="T25" fmla="*/ 13 h 325"/>
                <a:gd name="T26" fmla="*/ 162 w 325"/>
                <a:gd name="T27" fmla="*/ 0 h 325"/>
                <a:gd name="T28" fmla="*/ 226 w 325"/>
                <a:gd name="T29" fmla="*/ 13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5" h="325">
                  <a:moveTo>
                    <a:pt x="312" y="99"/>
                  </a:moveTo>
                  <a:cubicBezTo>
                    <a:pt x="320" y="119"/>
                    <a:pt x="325" y="140"/>
                    <a:pt x="325" y="163"/>
                  </a:cubicBezTo>
                  <a:cubicBezTo>
                    <a:pt x="325" y="185"/>
                    <a:pt x="320" y="207"/>
                    <a:pt x="312" y="226"/>
                  </a:cubicBezTo>
                  <a:cubicBezTo>
                    <a:pt x="304" y="246"/>
                    <a:pt x="292" y="263"/>
                    <a:pt x="277" y="278"/>
                  </a:cubicBezTo>
                  <a:cubicBezTo>
                    <a:pt x="262" y="292"/>
                    <a:pt x="245" y="304"/>
                    <a:pt x="226" y="313"/>
                  </a:cubicBezTo>
                  <a:cubicBezTo>
                    <a:pt x="206" y="321"/>
                    <a:pt x="185" y="325"/>
                    <a:pt x="162" y="325"/>
                  </a:cubicBezTo>
                  <a:cubicBezTo>
                    <a:pt x="140" y="325"/>
                    <a:pt x="118" y="321"/>
                    <a:pt x="99" y="313"/>
                  </a:cubicBezTo>
                  <a:cubicBezTo>
                    <a:pt x="79" y="304"/>
                    <a:pt x="62" y="292"/>
                    <a:pt x="47" y="278"/>
                  </a:cubicBezTo>
                  <a:cubicBezTo>
                    <a:pt x="33" y="263"/>
                    <a:pt x="21" y="246"/>
                    <a:pt x="12" y="226"/>
                  </a:cubicBezTo>
                  <a:cubicBezTo>
                    <a:pt x="4" y="207"/>
                    <a:pt x="0" y="185"/>
                    <a:pt x="0" y="163"/>
                  </a:cubicBezTo>
                  <a:cubicBezTo>
                    <a:pt x="0" y="140"/>
                    <a:pt x="4" y="119"/>
                    <a:pt x="12" y="99"/>
                  </a:cubicBezTo>
                  <a:cubicBezTo>
                    <a:pt x="21" y="80"/>
                    <a:pt x="33" y="63"/>
                    <a:pt x="47" y="48"/>
                  </a:cubicBezTo>
                  <a:cubicBezTo>
                    <a:pt x="62" y="33"/>
                    <a:pt x="79" y="21"/>
                    <a:pt x="99" y="13"/>
                  </a:cubicBezTo>
                  <a:cubicBezTo>
                    <a:pt x="118" y="5"/>
                    <a:pt x="140" y="0"/>
                    <a:pt x="162" y="0"/>
                  </a:cubicBezTo>
                  <a:cubicBezTo>
                    <a:pt x="185" y="0"/>
                    <a:pt x="206" y="5"/>
                    <a:pt x="226" y="13"/>
                  </a:cubicBezTo>
                </a:path>
              </a:pathLst>
            </a:custGeom>
            <a:noFill/>
            <a:ln w="38100" cap="rnd">
              <a:solidFill>
                <a:srgbClr val="13586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sp>
        <p:nvSpPr>
          <p:cNvPr id="43" name="TextovéPole 42">
            <a:extLst>
              <a:ext uri="{FF2B5EF4-FFF2-40B4-BE49-F238E27FC236}">
                <a16:creationId xmlns:a16="http://schemas.microsoft.com/office/drawing/2014/main" id="{3B8E3D80-8EFA-46EB-9EFA-BB22A67E3157}"/>
              </a:ext>
            </a:extLst>
          </p:cNvPr>
          <p:cNvSpPr txBox="1"/>
          <p:nvPr/>
        </p:nvSpPr>
        <p:spPr>
          <a:xfrm>
            <a:off x="4652261" y="2444631"/>
            <a:ext cx="1500732" cy="276999"/>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cs-CZ" sz="1200" b="1" i="0" u="none" strike="noStrike" kern="1200" cap="none" spc="0" normalizeH="0" baseline="0" noProof="0" dirty="0">
                <a:ln>
                  <a:noFill/>
                </a:ln>
                <a:solidFill>
                  <a:srgbClr val="000000"/>
                </a:solidFill>
                <a:effectLst/>
                <a:uLnTx/>
                <a:uFillTx/>
                <a:latin typeface="Arial" panose="020B0604020202020204"/>
                <a:ea typeface="+mn-ea"/>
                <a:cs typeface="+mn-cs"/>
              </a:rPr>
              <a:t>CÍLOVÁ SKUPINA</a:t>
            </a:r>
            <a:endParaRPr kumimoji="0" lang="en-GB" sz="1200" b="1" i="0" u="none" strike="noStrike" kern="1200" cap="none" spc="0" normalizeH="0" baseline="0" noProof="0" dirty="0">
              <a:ln>
                <a:noFill/>
              </a:ln>
              <a:solidFill>
                <a:srgbClr val="000000"/>
              </a:solidFill>
              <a:effectLst/>
              <a:uLnTx/>
              <a:uFillTx/>
              <a:latin typeface="Arial" panose="020B0604020202020204"/>
              <a:ea typeface="+mn-ea"/>
              <a:cs typeface="+mn-cs"/>
            </a:endParaRPr>
          </a:p>
        </p:txBody>
      </p:sp>
      <p:grpSp>
        <p:nvGrpSpPr>
          <p:cNvPr id="24" name="Skupina 23">
            <a:extLst>
              <a:ext uri="{FF2B5EF4-FFF2-40B4-BE49-F238E27FC236}">
                <a16:creationId xmlns:a16="http://schemas.microsoft.com/office/drawing/2014/main" id="{C98C063D-5AA5-4DAB-B372-2A41E80601A3}"/>
              </a:ext>
            </a:extLst>
          </p:cNvPr>
          <p:cNvGrpSpPr/>
          <p:nvPr/>
        </p:nvGrpSpPr>
        <p:grpSpPr>
          <a:xfrm>
            <a:off x="7104164" y="1655388"/>
            <a:ext cx="599184" cy="609980"/>
            <a:chOff x="7369024" y="1356935"/>
            <a:chExt cx="599184" cy="609980"/>
          </a:xfrm>
        </p:grpSpPr>
        <p:sp>
          <p:nvSpPr>
            <p:cNvPr id="25" name="Částečný kruh 24">
              <a:extLst>
                <a:ext uri="{FF2B5EF4-FFF2-40B4-BE49-F238E27FC236}">
                  <a16:creationId xmlns:a16="http://schemas.microsoft.com/office/drawing/2014/main" id="{7F7709CE-94AC-4BD0-B937-687F363EAD88}"/>
                </a:ext>
              </a:extLst>
            </p:cNvPr>
            <p:cNvSpPr>
              <a:spLocks noChangeAspect="1"/>
            </p:cNvSpPr>
            <p:nvPr/>
          </p:nvSpPr>
          <p:spPr>
            <a:xfrm>
              <a:off x="7369024" y="1450760"/>
              <a:ext cx="516155" cy="516155"/>
            </a:xfrm>
            <a:prstGeom prst="pie">
              <a:avLst/>
            </a:prstGeom>
            <a:noFill/>
            <a:ln w="38100">
              <a:solidFill>
                <a:srgbClr val="1358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cs-CZ" sz="24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26" name="Freeform 28">
              <a:extLst>
                <a:ext uri="{FF2B5EF4-FFF2-40B4-BE49-F238E27FC236}">
                  <a16:creationId xmlns:a16="http://schemas.microsoft.com/office/drawing/2014/main" id="{B201363C-6F58-48EC-B308-04AAB861513D}"/>
                </a:ext>
              </a:extLst>
            </p:cNvPr>
            <p:cNvSpPr>
              <a:spLocks/>
            </p:cNvSpPr>
            <p:nvPr/>
          </p:nvSpPr>
          <p:spPr bwMode="auto">
            <a:xfrm>
              <a:off x="7717705" y="1356935"/>
              <a:ext cx="250503" cy="250967"/>
            </a:xfrm>
            <a:custGeom>
              <a:avLst/>
              <a:gdLst>
                <a:gd name="T0" fmla="*/ 0 w 257"/>
                <a:gd name="T1" fmla="*/ 257 h 257"/>
                <a:gd name="T2" fmla="*/ 257 w 257"/>
                <a:gd name="T3" fmla="*/ 257 h 257"/>
                <a:gd name="T4" fmla="*/ 0 w 257"/>
                <a:gd name="T5" fmla="*/ 0 h 257"/>
                <a:gd name="T6" fmla="*/ 0 w 257"/>
                <a:gd name="T7" fmla="*/ 257 h 257"/>
              </a:gdLst>
              <a:ahLst/>
              <a:cxnLst>
                <a:cxn ang="0">
                  <a:pos x="T0" y="T1"/>
                </a:cxn>
                <a:cxn ang="0">
                  <a:pos x="T2" y="T3"/>
                </a:cxn>
                <a:cxn ang="0">
                  <a:pos x="T4" y="T5"/>
                </a:cxn>
                <a:cxn ang="0">
                  <a:pos x="T6" y="T7"/>
                </a:cxn>
              </a:cxnLst>
              <a:rect l="0" t="0" r="r" b="b"/>
              <a:pathLst>
                <a:path w="257" h="257">
                  <a:moveTo>
                    <a:pt x="0" y="257"/>
                  </a:moveTo>
                  <a:cubicBezTo>
                    <a:pt x="257" y="257"/>
                    <a:pt x="257" y="257"/>
                    <a:pt x="257" y="257"/>
                  </a:cubicBezTo>
                  <a:cubicBezTo>
                    <a:pt x="257" y="115"/>
                    <a:pt x="142" y="0"/>
                    <a:pt x="0" y="0"/>
                  </a:cubicBezTo>
                  <a:lnTo>
                    <a:pt x="0" y="257"/>
                  </a:lnTo>
                  <a:close/>
                </a:path>
              </a:pathLst>
            </a:custGeom>
            <a:solidFill>
              <a:schemeClr val="bg1"/>
            </a:solidFill>
            <a:ln w="38100" cap="rnd">
              <a:solidFill>
                <a:srgbClr val="135868"/>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grpSp>
      <p:sp>
        <p:nvSpPr>
          <p:cNvPr id="44" name="TextovéPole 43">
            <a:extLst>
              <a:ext uri="{FF2B5EF4-FFF2-40B4-BE49-F238E27FC236}">
                <a16:creationId xmlns:a16="http://schemas.microsoft.com/office/drawing/2014/main" id="{BB6001C6-A795-42DE-993C-B48C2F5F39C1}"/>
              </a:ext>
            </a:extLst>
          </p:cNvPr>
          <p:cNvSpPr txBox="1"/>
          <p:nvPr/>
        </p:nvSpPr>
        <p:spPr>
          <a:xfrm>
            <a:off x="7028866" y="2436231"/>
            <a:ext cx="1648208" cy="276999"/>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cs-CZ" sz="1200" b="1" i="0" u="none" strike="noStrike" kern="1200" cap="none" spc="0" normalizeH="0" baseline="0" noProof="0" dirty="0">
                <a:ln>
                  <a:noFill/>
                </a:ln>
                <a:solidFill>
                  <a:srgbClr val="000000"/>
                </a:solidFill>
                <a:effectLst/>
                <a:uLnTx/>
                <a:uFillTx/>
                <a:latin typeface="Arial" panose="020B0604020202020204"/>
                <a:ea typeface="+mn-ea"/>
                <a:cs typeface="+mn-cs"/>
              </a:rPr>
              <a:t>VELIKOST VZORKU</a:t>
            </a:r>
            <a:endParaRPr kumimoji="0" lang="en-GB" sz="1200" b="1" i="0" u="none" strike="noStrike" kern="1200" cap="none" spc="0" normalizeH="0" baseline="0" noProof="0" dirty="0">
              <a:ln>
                <a:noFill/>
              </a:ln>
              <a:solidFill>
                <a:srgbClr val="000000"/>
              </a:solidFill>
              <a:effectLst/>
              <a:uLnTx/>
              <a:uFillTx/>
              <a:latin typeface="Arial" panose="020B0604020202020204"/>
              <a:ea typeface="+mn-ea"/>
              <a:cs typeface="+mn-cs"/>
            </a:endParaRPr>
          </a:p>
        </p:txBody>
      </p:sp>
      <p:grpSp>
        <p:nvGrpSpPr>
          <p:cNvPr id="9" name="Group 4">
            <a:extLst>
              <a:ext uri="{FF2B5EF4-FFF2-40B4-BE49-F238E27FC236}">
                <a16:creationId xmlns:a16="http://schemas.microsoft.com/office/drawing/2014/main" id="{E2065304-C295-4D2D-BBFD-89FB7DBD7E3B}"/>
              </a:ext>
            </a:extLst>
          </p:cNvPr>
          <p:cNvGrpSpPr>
            <a:grpSpLocks noChangeAspect="1"/>
          </p:cNvGrpSpPr>
          <p:nvPr/>
        </p:nvGrpSpPr>
        <p:grpSpPr bwMode="auto">
          <a:xfrm>
            <a:off x="9781215" y="1776959"/>
            <a:ext cx="526105" cy="502305"/>
            <a:chOff x="1196" y="955"/>
            <a:chExt cx="199" cy="190"/>
          </a:xfrm>
          <a:noFill/>
        </p:grpSpPr>
        <p:sp>
          <p:nvSpPr>
            <p:cNvPr id="10" name="Freeform 5">
              <a:extLst>
                <a:ext uri="{FF2B5EF4-FFF2-40B4-BE49-F238E27FC236}">
                  <a16:creationId xmlns:a16="http://schemas.microsoft.com/office/drawing/2014/main" id="{13C49AA8-E0BC-4004-88A2-643A1D3E9410}"/>
                </a:ext>
              </a:extLst>
            </p:cNvPr>
            <p:cNvSpPr>
              <a:spLocks/>
            </p:cNvSpPr>
            <p:nvPr/>
          </p:nvSpPr>
          <p:spPr bwMode="auto">
            <a:xfrm>
              <a:off x="1196" y="955"/>
              <a:ext cx="199" cy="155"/>
            </a:xfrm>
            <a:custGeom>
              <a:avLst/>
              <a:gdLst>
                <a:gd name="T0" fmla="*/ 88 w 92"/>
                <a:gd name="T1" fmla="*/ 72 h 72"/>
                <a:gd name="T2" fmla="*/ 4 w 92"/>
                <a:gd name="T3" fmla="*/ 72 h 72"/>
                <a:gd name="T4" fmla="*/ 0 w 92"/>
                <a:gd name="T5" fmla="*/ 68 h 72"/>
                <a:gd name="T6" fmla="*/ 0 w 92"/>
                <a:gd name="T7" fmla="*/ 4 h 72"/>
                <a:gd name="T8" fmla="*/ 4 w 92"/>
                <a:gd name="T9" fmla="*/ 0 h 72"/>
                <a:gd name="T10" fmla="*/ 88 w 92"/>
                <a:gd name="T11" fmla="*/ 0 h 72"/>
                <a:gd name="T12" fmla="*/ 92 w 92"/>
                <a:gd name="T13" fmla="*/ 4 h 72"/>
                <a:gd name="T14" fmla="*/ 92 w 92"/>
                <a:gd name="T15" fmla="*/ 68 h 72"/>
                <a:gd name="T16" fmla="*/ 88 w 92"/>
                <a:gd name="T17"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 h="72">
                  <a:moveTo>
                    <a:pt x="88" y="72"/>
                  </a:moveTo>
                  <a:cubicBezTo>
                    <a:pt x="4" y="72"/>
                    <a:pt x="4" y="72"/>
                    <a:pt x="4" y="72"/>
                  </a:cubicBezTo>
                  <a:cubicBezTo>
                    <a:pt x="2" y="72"/>
                    <a:pt x="0" y="70"/>
                    <a:pt x="0" y="68"/>
                  </a:cubicBezTo>
                  <a:cubicBezTo>
                    <a:pt x="0" y="4"/>
                    <a:pt x="0" y="4"/>
                    <a:pt x="0" y="4"/>
                  </a:cubicBezTo>
                  <a:cubicBezTo>
                    <a:pt x="0" y="2"/>
                    <a:pt x="2" y="0"/>
                    <a:pt x="4" y="0"/>
                  </a:cubicBezTo>
                  <a:cubicBezTo>
                    <a:pt x="88" y="0"/>
                    <a:pt x="88" y="0"/>
                    <a:pt x="88" y="0"/>
                  </a:cubicBezTo>
                  <a:cubicBezTo>
                    <a:pt x="90" y="0"/>
                    <a:pt x="92" y="2"/>
                    <a:pt x="92" y="4"/>
                  </a:cubicBezTo>
                  <a:cubicBezTo>
                    <a:pt x="92" y="68"/>
                    <a:pt x="92" y="68"/>
                    <a:pt x="92" y="68"/>
                  </a:cubicBezTo>
                  <a:cubicBezTo>
                    <a:pt x="92" y="70"/>
                    <a:pt x="90" y="72"/>
                    <a:pt x="88" y="72"/>
                  </a:cubicBezTo>
                  <a:close/>
                </a:path>
              </a:pathLst>
            </a:custGeom>
            <a:grpFill/>
            <a:ln w="38100" cap="rnd">
              <a:solidFill>
                <a:srgbClr val="135868"/>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1" name="Line 6">
              <a:extLst>
                <a:ext uri="{FF2B5EF4-FFF2-40B4-BE49-F238E27FC236}">
                  <a16:creationId xmlns:a16="http://schemas.microsoft.com/office/drawing/2014/main" id="{2EACF9CD-F342-4E0C-BB24-64048353D2AE}"/>
                </a:ext>
              </a:extLst>
            </p:cNvPr>
            <p:cNvSpPr>
              <a:spLocks noChangeShapeType="1"/>
            </p:cNvSpPr>
            <p:nvPr/>
          </p:nvSpPr>
          <p:spPr bwMode="auto">
            <a:xfrm>
              <a:off x="1196" y="1084"/>
              <a:ext cx="199" cy="0"/>
            </a:xfrm>
            <a:prstGeom prst="line">
              <a:avLst/>
            </a:prstGeom>
            <a:grpFill/>
            <a:ln w="38100" cap="rnd">
              <a:solidFill>
                <a:srgbClr val="135868"/>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2" name="Freeform 7">
              <a:extLst>
                <a:ext uri="{FF2B5EF4-FFF2-40B4-BE49-F238E27FC236}">
                  <a16:creationId xmlns:a16="http://schemas.microsoft.com/office/drawing/2014/main" id="{BB31099E-68CB-4A65-B1F0-C61309C201F6}"/>
                </a:ext>
              </a:extLst>
            </p:cNvPr>
            <p:cNvSpPr>
              <a:spLocks/>
            </p:cNvSpPr>
            <p:nvPr/>
          </p:nvSpPr>
          <p:spPr bwMode="auto">
            <a:xfrm>
              <a:off x="1274" y="1110"/>
              <a:ext cx="43" cy="35"/>
            </a:xfrm>
            <a:custGeom>
              <a:avLst/>
              <a:gdLst>
                <a:gd name="T0" fmla="*/ 43 w 43"/>
                <a:gd name="T1" fmla="*/ 35 h 35"/>
                <a:gd name="T2" fmla="*/ 0 w 43"/>
                <a:gd name="T3" fmla="*/ 35 h 35"/>
                <a:gd name="T4" fmla="*/ 9 w 43"/>
                <a:gd name="T5" fmla="*/ 0 h 35"/>
                <a:gd name="T6" fmla="*/ 34 w 43"/>
                <a:gd name="T7" fmla="*/ 0 h 35"/>
                <a:gd name="T8" fmla="*/ 43 w 43"/>
                <a:gd name="T9" fmla="*/ 35 h 35"/>
              </a:gdLst>
              <a:ahLst/>
              <a:cxnLst>
                <a:cxn ang="0">
                  <a:pos x="T0" y="T1"/>
                </a:cxn>
                <a:cxn ang="0">
                  <a:pos x="T2" y="T3"/>
                </a:cxn>
                <a:cxn ang="0">
                  <a:pos x="T4" y="T5"/>
                </a:cxn>
                <a:cxn ang="0">
                  <a:pos x="T6" y="T7"/>
                </a:cxn>
                <a:cxn ang="0">
                  <a:pos x="T8" y="T9"/>
                </a:cxn>
              </a:cxnLst>
              <a:rect l="0" t="0" r="r" b="b"/>
              <a:pathLst>
                <a:path w="43" h="35">
                  <a:moveTo>
                    <a:pt x="43" y="35"/>
                  </a:moveTo>
                  <a:lnTo>
                    <a:pt x="0" y="35"/>
                  </a:lnTo>
                  <a:lnTo>
                    <a:pt x="9" y="0"/>
                  </a:lnTo>
                  <a:lnTo>
                    <a:pt x="34" y="0"/>
                  </a:lnTo>
                  <a:lnTo>
                    <a:pt x="43" y="35"/>
                  </a:lnTo>
                  <a:close/>
                </a:path>
              </a:pathLst>
            </a:custGeom>
            <a:grpFill/>
            <a:ln w="25400" cap="rnd">
              <a:solidFill>
                <a:srgbClr val="135868"/>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3" name="Line 8">
              <a:extLst>
                <a:ext uri="{FF2B5EF4-FFF2-40B4-BE49-F238E27FC236}">
                  <a16:creationId xmlns:a16="http://schemas.microsoft.com/office/drawing/2014/main" id="{0A3D50D8-D18C-4E18-9204-DF70C998F9F5}"/>
                </a:ext>
              </a:extLst>
            </p:cNvPr>
            <p:cNvSpPr>
              <a:spLocks noChangeShapeType="1"/>
            </p:cNvSpPr>
            <p:nvPr/>
          </p:nvSpPr>
          <p:spPr bwMode="auto">
            <a:xfrm flipH="1">
              <a:off x="1248" y="1145"/>
              <a:ext cx="95" cy="0"/>
            </a:xfrm>
            <a:prstGeom prst="line">
              <a:avLst/>
            </a:prstGeom>
            <a:grpFill/>
            <a:ln w="38100" cap="rnd">
              <a:solidFill>
                <a:srgbClr val="135868"/>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grpSp>
      <p:sp>
        <p:nvSpPr>
          <p:cNvPr id="45" name="TextovéPole 44">
            <a:extLst>
              <a:ext uri="{FF2B5EF4-FFF2-40B4-BE49-F238E27FC236}">
                <a16:creationId xmlns:a16="http://schemas.microsoft.com/office/drawing/2014/main" id="{2B7B6508-C5F8-49DB-8186-21F848C43AAE}"/>
              </a:ext>
            </a:extLst>
          </p:cNvPr>
          <p:cNvSpPr txBox="1"/>
          <p:nvPr/>
        </p:nvSpPr>
        <p:spPr>
          <a:xfrm>
            <a:off x="9693529" y="2427830"/>
            <a:ext cx="1770998" cy="276999"/>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cs-CZ" sz="1200" b="1" i="0" u="none" strike="noStrike" kern="1200" cap="none" spc="0" normalizeH="0" baseline="0" noProof="0" dirty="0">
                <a:ln>
                  <a:noFill/>
                </a:ln>
                <a:solidFill>
                  <a:srgbClr val="000000"/>
                </a:solidFill>
                <a:effectLst/>
                <a:uLnTx/>
                <a:uFillTx/>
                <a:latin typeface="Arial" panose="020B0604020202020204"/>
                <a:ea typeface="+mn-ea"/>
                <a:cs typeface="+mn-cs"/>
              </a:rPr>
              <a:t>METODA SBĚRU DAT</a:t>
            </a:r>
            <a:endParaRPr kumimoji="0" lang="en-GB" sz="1200" b="1" i="0" u="none" strike="noStrike" kern="1200" cap="none" spc="0" normalizeH="0" baseline="0" noProof="0" dirty="0">
              <a:ln>
                <a:noFill/>
              </a:ln>
              <a:solidFill>
                <a:srgbClr val="000000"/>
              </a:solidFill>
              <a:effectLst/>
              <a:uLnTx/>
              <a:uFillTx/>
              <a:latin typeface="Arial" panose="020B0604020202020204"/>
              <a:ea typeface="+mn-ea"/>
              <a:cs typeface="+mn-cs"/>
            </a:endParaRPr>
          </a:p>
        </p:txBody>
      </p:sp>
      <p:grpSp>
        <p:nvGrpSpPr>
          <p:cNvPr id="34" name="Group 44">
            <a:extLst>
              <a:ext uri="{FF2B5EF4-FFF2-40B4-BE49-F238E27FC236}">
                <a16:creationId xmlns:a16="http://schemas.microsoft.com/office/drawing/2014/main" id="{F1EAF989-1C5F-449E-A595-1FF5FA35E61D}"/>
              </a:ext>
            </a:extLst>
          </p:cNvPr>
          <p:cNvGrpSpPr>
            <a:grpSpLocks noChangeAspect="1"/>
          </p:cNvGrpSpPr>
          <p:nvPr/>
        </p:nvGrpSpPr>
        <p:grpSpPr bwMode="auto">
          <a:xfrm>
            <a:off x="4803992" y="3686691"/>
            <a:ext cx="425450" cy="575370"/>
            <a:chOff x="2996" y="2490"/>
            <a:chExt cx="268" cy="359"/>
          </a:xfrm>
        </p:grpSpPr>
        <p:sp>
          <p:nvSpPr>
            <p:cNvPr id="35" name="Freeform 45">
              <a:extLst>
                <a:ext uri="{FF2B5EF4-FFF2-40B4-BE49-F238E27FC236}">
                  <a16:creationId xmlns:a16="http://schemas.microsoft.com/office/drawing/2014/main" id="{8D614724-AB09-4CD0-B7B2-0B4616F5B8CD}"/>
                </a:ext>
              </a:extLst>
            </p:cNvPr>
            <p:cNvSpPr>
              <a:spLocks/>
            </p:cNvSpPr>
            <p:nvPr/>
          </p:nvSpPr>
          <p:spPr bwMode="auto">
            <a:xfrm>
              <a:off x="3059" y="2490"/>
              <a:ext cx="142" cy="47"/>
            </a:xfrm>
            <a:custGeom>
              <a:avLst/>
              <a:gdLst>
                <a:gd name="T0" fmla="*/ 36 w 36"/>
                <a:gd name="T1" fmla="*/ 12 h 12"/>
                <a:gd name="T2" fmla="*/ 0 w 36"/>
                <a:gd name="T3" fmla="*/ 12 h 12"/>
                <a:gd name="T4" fmla="*/ 0 w 36"/>
                <a:gd name="T5" fmla="*/ 8 h 12"/>
                <a:gd name="T6" fmla="*/ 8 w 36"/>
                <a:gd name="T7" fmla="*/ 0 h 12"/>
                <a:gd name="T8" fmla="*/ 28 w 36"/>
                <a:gd name="T9" fmla="*/ 0 h 12"/>
                <a:gd name="T10" fmla="*/ 36 w 36"/>
                <a:gd name="T11" fmla="*/ 8 h 12"/>
                <a:gd name="T12" fmla="*/ 36 w 36"/>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36" h="12">
                  <a:moveTo>
                    <a:pt x="36" y="12"/>
                  </a:moveTo>
                  <a:cubicBezTo>
                    <a:pt x="0" y="12"/>
                    <a:pt x="0" y="12"/>
                    <a:pt x="0" y="12"/>
                  </a:cubicBezTo>
                  <a:cubicBezTo>
                    <a:pt x="0" y="8"/>
                    <a:pt x="0" y="8"/>
                    <a:pt x="0" y="8"/>
                  </a:cubicBezTo>
                  <a:cubicBezTo>
                    <a:pt x="0" y="4"/>
                    <a:pt x="4" y="0"/>
                    <a:pt x="8" y="0"/>
                  </a:cubicBezTo>
                  <a:cubicBezTo>
                    <a:pt x="28" y="0"/>
                    <a:pt x="28" y="0"/>
                    <a:pt x="28" y="0"/>
                  </a:cubicBezTo>
                  <a:cubicBezTo>
                    <a:pt x="32" y="0"/>
                    <a:pt x="36" y="4"/>
                    <a:pt x="36" y="8"/>
                  </a:cubicBezTo>
                  <a:lnTo>
                    <a:pt x="36" y="12"/>
                  </a:lnTo>
                  <a:close/>
                </a:path>
              </a:pathLst>
            </a:custGeom>
            <a:noFill/>
            <a:ln w="22225" cap="rnd">
              <a:solidFill>
                <a:srgbClr val="13586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a:ea typeface="+mn-ea"/>
                <a:cs typeface="+mn-cs"/>
              </a:endParaRPr>
            </a:p>
          </p:txBody>
        </p:sp>
        <p:sp>
          <p:nvSpPr>
            <p:cNvPr id="36" name="Freeform 46">
              <a:extLst>
                <a:ext uri="{FF2B5EF4-FFF2-40B4-BE49-F238E27FC236}">
                  <a16:creationId xmlns:a16="http://schemas.microsoft.com/office/drawing/2014/main" id="{28619CD6-416E-47CB-BC3F-C7B4D788989C}"/>
                </a:ext>
              </a:extLst>
            </p:cNvPr>
            <p:cNvSpPr>
              <a:spLocks/>
            </p:cNvSpPr>
            <p:nvPr/>
          </p:nvSpPr>
          <p:spPr bwMode="auto">
            <a:xfrm>
              <a:off x="2996" y="2521"/>
              <a:ext cx="268" cy="328"/>
            </a:xfrm>
            <a:custGeom>
              <a:avLst/>
              <a:gdLst>
                <a:gd name="T0" fmla="*/ 237 w 268"/>
                <a:gd name="T1" fmla="*/ 0 h 328"/>
                <a:gd name="T2" fmla="*/ 268 w 268"/>
                <a:gd name="T3" fmla="*/ 0 h 328"/>
                <a:gd name="T4" fmla="*/ 268 w 268"/>
                <a:gd name="T5" fmla="*/ 328 h 328"/>
                <a:gd name="T6" fmla="*/ 0 w 268"/>
                <a:gd name="T7" fmla="*/ 328 h 328"/>
                <a:gd name="T8" fmla="*/ 0 w 268"/>
                <a:gd name="T9" fmla="*/ 0 h 328"/>
                <a:gd name="T10" fmla="*/ 32 w 268"/>
                <a:gd name="T11" fmla="*/ 0 h 328"/>
              </a:gdLst>
              <a:ahLst/>
              <a:cxnLst>
                <a:cxn ang="0">
                  <a:pos x="T0" y="T1"/>
                </a:cxn>
                <a:cxn ang="0">
                  <a:pos x="T2" y="T3"/>
                </a:cxn>
                <a:cxn ang="0">
                  <a:pos x="T4" y="T5"/>
                </a:cxn>
                <a:cxn ang="0">
                  <a:pos x="T6" y="T7"/>
                </a:cxn>
                <a:cxn ang="0">
                  <a:pos x="T8" y="T9"/>
                </a:cxn>
                <a:cxn ang="0">
                  <a:pos x="T10" y="T11"/>
                </a:cxn>
              </a:cxnLst>
              <a:rect l="0" t="0" r="r" b="b"/>
              <a:pathLst>
                <a:path w="268" h="328">
                  <a:moveTo>
                    <a:pt x="237" y="0"/>
                  </a:moveTo>
                  <a:lnTo>
                    <a:pt x="268" y="0"/>
                  </a:lnTo>
                  <a:lnTo>
                    <a:pt x="268" y="328"/>
                  </a:lnTo>
                  <a:lnTo>
                    <a:pt x="0" y="328"/>
                  </a:lnTo>
                  <a:lnTo>
                    <a:pt x="0" y="0"/>
                  </a:lnTo>
                  <a:lnTo>
                    <a:pt x="32" y="0"/>
                  </a:lnTo>
                </a:path>
              </a:pathLst>
            </a:custGeom>
            <a:noFill/>
            <a:ln w="22225" cap="rnd">
              <a:solidFill>
                <a:srgbClr val="13586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a:ea typeface="+mn-ea"/>
                <a:cs typeface="+mn-cs"/>
              </a:endParaRPr>
            </a:p>
          </p:txBody>
        </p:sp>
        <p:sp>
          <p:nvSpPr>
            <p:cNvPr id="37" name="Freeform 47">
              <a:extLst>
                <a:ext uri="{FF2B5EF4-FFF2-40B4-BE49-F238E27FC236}">
                  <a16:creationId xmlns:a16="http://schemas.microsoft.com/office/drawing/2014/main" id="{95C18B30-0521-49BA-9D37-06826683F579}"/>
                </a:ext>
              </a:extLst>
            </p:cNvPr>
            <p:cNvSpPr>
              <a:spLocks/>
            </p:cNvSpPr>
            <p:nvPr/>
          </p:nvSpPr>
          <p:spPr bwMode="auto">
            <a:xfrm>
              <a:off x="3028" y="2615"/>
              <a:ext cx="78" cy="47"/>
            </a:xfrm>
            <a:custGeom>
              <a:avLst/>
              <a:gdLst>
                <a:gd name="T0" fmla="*/ 0 w 78"/>
                <a:gd name="T1" fmla="*/ 15 h 47"/>
                <a:gd name="T2" fmla="*/ 31 w 78"/>
                <a:gd name="T3" fmla="*/ 47 h 47"/>
                <a:gd name="T4" fmla="*/ 78 w 78"/>
                <a:gd name="T5" fmla="*/ 0 h 47"/>
              </a:gdLst>
              <a:ahLst/>
              <a:cxnLst>
                <a:cxn ang="0">
                  <a:pos x="T0" y="T1"/>
                </a:cxn>
                <a:cxn ang="0">
                  <a:pos x="T2" y="T3"/>
                </a:cxn>
                <a:cxn ang="0">
                  <a:pos x="T4" y="T5"/>
                </a:cxn>
              </a:cxnLst>
              <a:rect l="0" t="0" r="r" b="b"/>
              <a:pathLst>
                <a:path w="78" h="47">
                  <a:moveTo>
                    <a:pt x="0" y="15"/>
                  </a:moveTo>
                  <a:lnTo>
                    <a:pt x="31" y="47"/>
                  </a:lnTo>
                  <a:lnTo>
                    <a:pt x="78" y="0"/>
                  </a:lnTo>
                </a:path>
              </a:pathLst>
            </a:custGeom>
            <a:noFill/>
            <a:ln w="22225" cap="rnd">
              <a:solidFill>
                <a:srgbClr val="13586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a:ea typeface="+mn-ea"/>
                <a:cs typeface="+mn-cs"/>
              </a:endParaRPr>
            </a:p>
          </p:txBody>
        </p:sp>
        <p:sp>
          <p:nvSpPr>
            <p:cNvPr id="38" name="Line 48">
              <a:extLst>
                <a:ext uri="{FF2B5EF4-FFF2-40B4-BE49-F238E27FC236}">
                  <a16:creationId xmlns:a16="http://schemas.microsoft.com/office/drawing/2014/main" id="{5F06C080-1B83-48BF-93C4-BC02FDFD0292}"/>
                </a:ext>
              </a:extLst>
            </p:cNvPr>
            <p:cNvSpPr>
              <a:spLocks noChangeShapeType="1"/>
            </p:cNvSpPr>
            <p:nvPr/>
          </p:nvSpPr>
          <p:spPr bwMode="auto">
            <a:xfrm>
              <a:off x="3154" y="2646"/>
              <a:ext cx="63" cy="0"/>
            </a:xfrm>
            <a:prstGeom prst="line">
              <a:avLst/>
            </a:prstGeom>
            <a:noFill/>
            <a:ln w="22225" cap="rnd">
              <a:solidFill>
                <a:srgbClr val="13586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a:ea typeface="+mn-ea"/>
                <a:cs typeface="+mn-cs"/>
              </a:endParaRPr>
            </a:p>
          </p:txBody>
        </p:sp>
        <p:sp>
          <p:nvSpPr>
            <p:cNvPr id="39" name="Freeform 49">
              <a:extLst>
                <a:ext uri="{FF2B5EF4-FFF2-40B4-BE49-F238E27FC236}">
                  <a16:creationId xmlns:a16="http://schemas.microsoft.com/office/drawing/2014/main" id="{B55FD134-25F2-403A-8816-76BD33BD30E3}"/>
                </a:ext>
              </a:extLst>
            </p:cNvPr>
            <p:cNvSpPr>
              <a:spLocks/>
            </p:cNvSpPr>
            <p:nvPr/>
          </p:nvSpPr>
          <p:spPr bwMode="auto">
            <a:xfrm>
              <a:off x="3028" y="2709"/>
              <a:ext cx="78" cy="46"/>
            </a:xfrm>
            <a:custGeom>
              <a:avLst/>
              <a:gdLst>
                <a:gd name="T0" fmla="*/ 0 w 78"/>
                <a:gd name="T1" fmla="*/ 15 h 46"/>
                <a:gd name="T2" fmla="*/ 31 w 78"/>
                <a:gd name="T3" fmla="*/ 46 h 46"/>
                <a:gd name="T4" fmla="*/ 78 w 78"/>
                <a:gd name="T5" fmla="*/ 0 h 46"/>
              </a:gdLst>
              <a:ahLst/>
              <a:cxnLst>
                <a:cxn ang="0">
                  <a:pos x="T0" y="T1"/>
                </a:cxn>
                <a:cxn ang="0">
                  <a:pos x="T2" y="T3"/>
                </a:cxn>
                <a:cxn ang="0">
                  <a:pos x="T4" y="T5"/>
                </a:cxn>
              </a:cxnLst>
              <a:rect l="0" t="0" r="r" b="b"/>
              <a:pathLst>
                <a:path w="78" h="46">
                  <a:moveTo>
                    <a:pt x="0" y="15"/>
                  </a:moveTo>
                  <a:lnTo>
                    <a:pt x="31" y="46"/>
                  </a:lnTo>
                  <a:lnTo>
                    <a:pt x="78" y="0"/>
                  </a:lnTo>
                </a:path>
              </a:pathLst>
            </a:custGeom>
            <a:noFill/>
            <a:ln w="22225" cap="rnd">
              <a:solidFill>
                <a:srgbClr val="13586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a:ea typeface="+mn-ea"/>
                <a:cs typeface="+mn-cs"/>
              </a:endParaRPr>
            </a:p>
          </p:txBody>
        </p:sp>
        <p:sp>
          <p:nvSpPr>
            <p:cNvPr id="40" name="Line 50">
              <a:extLst>
                <a:ext uri="{FF2B5EF4-FFF2-40B4-BE49-F238E27FC236}">
                  <a16:creationId xmlns:a16="http://schemas.microsoft.com/office/drawing/2014/main" id="{9998F6AF-F842-4946-A54B-7EBFC821A38F}"/>
                </a:ext>
              </a:extLst>
            </p:cNvPr>
            <p:cNvSpPr>
              <a:spLocks noChangeShapeType="1"/>
            </p:cNvSpPr>
            <p:nvPr/>
          </p:nvSpPr>
          <p:spPr bwMode="auto">
            <a:xfrm>
              <a:off x="3154" y="2740"/>
              <a:ext cx="63" cy="0"/>
            </a:xfrm>
            <a:prstGeom prst="line">
              <a:avLst/>
            </a:prstGeom>
            <a:noFill/>
            <a:ln w="22225" cap="rnd">
              <a:solidFill>
                <a:srgbClr val="13586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46" name="TextovéPole 45">
            <a:extLst>
              <a:ext uri="{FF2B5EF4-FFF2-40B4-BE49-F238E27FC236}">
                <a16:creationId xmlns:a16="http://schemas.microsoft.com/office/drawing/2014/main" id="{13E8086F-DE93-4F96-93D7-FFF637FDC11F}"/>
              </a:ext>
            </a:extLst>
          </p:cNvPr>
          <p:cNvSpPr txBox="1"/>
          <p:nvPr/>
        </p:nvSpPr>
        <p:spPr>
          <a:xfrm>
            <a:off x="4640518" y="4468293"/>
            <a:ext cx="1824538" cy="276999"/>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cs-CZ" sz="1200" b="1" i="0" u="none" strike="noStrike" kern="1200" cap="none" spc="0" normalizeH="0" baseline="0" noProof="0" dirty="0">
                <a:ln>
                  <a:noFill/>
                </a:ln>
                <a:solidFill>
                  <a:srgbClr val="000000"/>
                </a:solidFill>
                <a:effectLst/>
                <a:uLnTx/>
                <a:uFillTx/>
                <a:latin typeface="Arial" panose="020B0604020202020204"/>
                <a:ea typeface="+mn-ea"/>
                <a:cs typeface="+mn-cs"/>
              </a:rPr>
              <a:t>VÝZKUMNÝ NÁSTROJ</a:t>
            </a:r>
            <a:endParaRPr kumimoji="0" lang="en-GB" sz="1200" b="1" i="0" u="none" strike="noStrike" kern="1200" cap="none" spc="0" normalizeH="0" baseline="0" noProof="0" dirty="0">
              <a:ln>
                <a:noFill/>
              </a:ln>
              <a:solidFill>
                <a:srgbClr val="000000"/>
              </a:solidFill>
              <a:effectLst/>
              <a:uLnTx/>
              <a:uFillTx/>
              <a:latin typeface="Arial" panose="020B0604020202020204"/>
              <a:ea typeface="+mn-ea"/>
              <a:cs typeface="+mn-cs"/>
            </a:endParaRPr>
          </a:p>
        </p:txBody>
      </p:sp>
      <p:grpSp>
        <p:nvGrpSpPr>
          <p:cNvPr id="27" name="Group 19">
            <a:extLst>
              <a:ext uri="{FF2B5EF4-FFF2-40B4-BE49-F238E27FC236}">
                <a16:creationId xmlns:a16="http://schemas.microsoft.com/office/drawing/2014/main" id="{404C436E-88BC-4DAF-B517-78796320C8FA}"/>
              </a:ext>
            </a:extLst>
          </p:cNvPr>
          <p:cNvGrpSpPr>
            <a:grpSpLocks noChangeAspect="1"/>
          </p:cNvGrpSpPr>
          <p:nvPr/>
        </p:nvGrpSpPr>
        <p:grpSpPr bwMode="auto">
          <a:xfrm>
            <a:off x="7147672" y="3720506"/>
            <a:ext cx="512468" cy="520155"/>
            <a:chOff x="5448" y="2047"/>
            <a:chExt cx="357" cy="358"/>
          </a:xfrm>
        </p:grpSpPr>
        <p:sp>
          <p:nvSpPr>
            <p:cNvPr id="28" name="Freeform 20">
              <a:extLst>
                <a:ext uri="{FF2B5EF4-FFF2-40B4-BE49-F238E27FC236}">
                  <a16:creationId xmlns:a16="http://schemas.microsoft.com/office/drawing/2014/main" id="{9B94C037-B068-4EAD-86D1-DD37182C3A8F}"/>
                </a:ext>
              </a:extLst>
            </p:cNvPr>
            <p:cNvSpPr>
              <a:spLocks/>
            </p:cNvSpPr>
            <p:nvPr/>
          </p:nvSpPr>
          <p:spPr bwMode="auto">
            <a:xfrm>
              <a:off x="5541" y="2218"/>
              <a:ext cx="78" cy="125"/>
            </a:xfrm>
            <a:custGeom>
              <a:avLst/>
              <a:gdLst>
                <a:gd name="T0" fmla="*/ 0 w 20"/>
                <a:gd name="T1" fmla="*/ 24 h 32"/>
                <a:gd name="T2" fmla="*/ 0 w 20"/>
                <a:gd name="T3" fmla="*/ 24 h 32"/>
                <a:gd name="T4" fmla="*/ 8 w 20"/>
                <a:gd name="T5" fmla="*/ 32 h 32"/>
                <a:gd name="T6" fmla="*/ 12 w 20"/>
                <a:gd name="T7" fmla="*/ 32 h 32"/>
                <a:gd name="T8" fmla="*/ 20 w 20"/>
                <a:gd name="T9" fmla="*/ 24 h 32"/>
                <a:gd name="T10" fmla="*/ 20 w 20"/>
                <a:gd name="T11" fmla="*/ 24 h 32"/>
                <a:gd name="T12" fmla="*/ 20 w 20"/>
                <a:gd name="T13" fmla="*/ 24 h 32"/>
                <a:gd name="T14" fmla="*/ 12 w 20"/>
                <a:gd name="T15" fmla="*/ 16 h 32"/>
                <a:gd name="T16" fmla="*/ 8 w 20"/>
                <a:gd name="T17" fmla="*/ 16 h 32"/>
                <a:gd name="T18" fmla="*/ 12 w 20"/>
                <a:gd name="T19" fmla="*/ 16 h 32"/>
                <a:gd name="T20" fmla="*/ 20 w 20"/>
                <a:gd name="T21" fmla="*/ 8 h 32"/>
                <a:gd name="T22" fmla="*/ 20 w 20"/>
                <a:gd name="T23" fmla="*/ 8 h 32"/>
                <a:gd name="T24" fmla="*/ 20 w 20"/>
                <a:gd name="T25" fmla="*/ 8 h 32"/>
                <a:gd name="T26" fmla="*/ 12 w 20"/>
                <a:gd name="T27" fmla="*/ 0 h 32"/>
                <a:gd name="T28" fmla="*/ 8 w 20"/>
                <a:gd name="T29" fmla="*/ 0 h 32"/>
                <a:gd name="T30" fmla="*/ 0 w 20"/>
                <a:gd name="T31" fmla="*/ 8 h 32"/>
                <a:gd name="T32" fmla="*/ 0 w 20"/>
                <a:gd name="T33" fmla="*/ 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 h="32">
                  <a:moveTo>
                    <a:pt x="0" y="24"/>
                  </a:moveTo>
                  <a:cubicBezTo>
                    <a:pt x="0" y="24"/>
                    <a:pt x="0" y="24"/>
                    <a:pt x="0" y="24"/>
                  </a:cubicBezTo>
                  <a:cubicBezTo>
                    <a:pt x="0" y="28"/>
                    <a:pt x="4" y="32"/>
                    <a:pt x="8" y="32"/>
                  </a:cubicBezTo>
                  <a:cubicBezTo>
                    <a:pt x="12" y="32"/>
                    <a:pt x="12" y="32"/>
                    <a:pt x="12" y="32"/>
                  </a:cubicBezTo>
                  <a:cubicBezTo>
                    <a:pt x="16" y="32"/>
                    <a:pt x="20" y="28"/>
                    <a:pt x="20" y="24"/>
                  </a:cubicBezTo>
                  <a:cubicBezTo>
                    <a:pt x="20" y="24"/>
                    <a:pt x="20" y="24"/>
                    <a:pt x="20" y="24"/>
                  </a:cubicBezTo>
                  <a:cubicBezTo>
                    <a:pt x="20" y="24"/>
                    <a:pt x="20" y="24"/>
                    <a:pt x="20" y="24"/>
                  </a:cubicBezTo>
                  <a:cubicBezTo>
                    <a:pt x="20" y="20"/>
                    <a:pt x="16" y="16"/>
                    <a:pt x="12" y="16"/>
                  </a:cubicBezTo>
                  <a:cubicBezTo>
                    <a:pt x="8" y="16"/>
                    <a:pt x="8" y="16"/>
                    <a:pt x="8" y="16"/>
                  </a:cubicBezTo>
                  <a:cubicBezTo>
                    <a:pt x="12" y="16"/>
                    <a:pt x="12" y="16"/>
                    <a:pt x="12" y="16"/>
                  </a:cubicBezTo>
                  <a:cubicBezTo>
                    <a:pt x="16" y="16"/>
                    <a:pt x="20" y="12"/>
                    <a:pt x="20" y="8"/>
                  </a:cubicBezTo>
                  <a:cubicBezTo>
                    <a:pt x="20" y="8"/>
                    <a:pt x="20" y="8"/>
                    <a:pt x="20" y="8"/>
                  </a:cubicBezTo>
                  <a:cubicBezTo>
                    <a:pt x="20" y="8"/>
                    <a:pt x="20" y="8"/>
                    <a:pt x="20" y="8"/>
                  </a:cubicBezTo>
                  <a:cubicBezTo>
                    <a:pt x="20" y="4"/>
                    <a:pt x="16" y="0"/>
                    <a:pt x="12" y="0"/>
                  </a:cubicBezTo>
                  <a:cubicBezTo>
                    <a:pt x="8" y="0"/>
                    <a:pt x="8" y="0"/>
                    <a:pt x="8" y="0"/>
                  </a:cubicBezTo>
                  <a:cubicBezTo>
                    <a:pt x="4" y="0"/>
                    <a:pt x="0" y="4"/>
                    <a:pt x="0" y="8"/>
                  </a:cubicBezTo>
                  <a:cubicBezTo>
                    <a:pt x="0" y="8"/>
                    <a:pt x="0" y="8"/>
                    <a:pt x="0" y="8"/>
                  </a:cubicBezTo>
                </a:path>
              </a:pathLst>
            </a:custGeom>
            <a:grpFill/>
            <a:ln w="22225" cap="rnd">
              <a:solidFill>
                <a:srgbClr val="135868"/>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1" i="0" u="none" strike="noStrike" kern="1200" cap="none" spc="0" normalizeH="0" baseline="0" noProof="0">
                <a:ln>
                  <a:noFill/>
                </a:ln>
                <a:solidFill>
                  <a:prstClr val="black"/>
                </a:solidFill>
                <a:effectLst/>
                <a:uLnTx/>
                <a:uFillTx/>
                <a:latin typeface="Arial"/>
                <a:ea typeface="+mn-ea"/>
                <a:cs typeface="+mn-cs"/>
              </a:endParaRPr>
            </a:p>
          </p:txBody>
        </p:sp>
        <p:sp>
          <p:nvSpPr>
            <p:cNvPr id="29" name="Freeform 21">
              <a:extLst>
                <a:ext uri="{FF2B5EF4-FFF2-40B4-BE49-F238E27FC236}">
                  <a16:creationId xmlns:a16="http://schemas.microsoft.com/office/drawing/2014/main" id="{C2096D7E-BA2B-4CD7-A436-60970AAD3120}"/>
                </a:ext>
              </a:extLst>
            </p:cNvPr>
            <p:cNvSpPr>
              <a:spLocks/>
            </p:cNvSpPr>
            <p:nvPr/>
          </p:nvSpPr>
          <p:spPr bwMode="auto">
            <a:xfrm>
              <a:off x="5448" y="2094"/>
              <a:ext cx="357" cy="311"/>
            </a:xfrm>
            <a:custGeom>
              <a:avLst/>
              <a:gdLst>
                <a:gd name="T0" fmla="*/ 88 w 92"/>
                <a:gd name="T1" fmla="*/ 80 h 80"/>
                <a:gd name="T2" fmla="*/ 4 w 92"/>
                <a:gd name="T3" fmla="*/ 80 h 80"/>
                <a:gd name="T4" fmla="*/ 0 w 92"/>
                <a:gd name="T5" fmla="*/ 76 h 80"/>
                <a:gd name="T6" fmla="*/ 0 w 92"/>
                <a:gd name="T7" fmla="*/ 4 h 80"/>
                <a:gd name="T8" fmla="*/ 4 w 92"/>
                <a:gd name="T9" fmla="*/ 0 h 80"/>
                <a:gd name="T10" fmla="*/ 88 w 92"/>
                <a:gd name="T11" fmla="*/ 0 h 80"/>
                <a:gd name="T12" fmla="*/ 92 w 92"/>
                <a:gd name="T13" fmla="*/ 4 h 80"/>
                <a:gd name="T14" fmla="*/ 92 w 92"/>
                <a:gd name="T15" fmla="*/ 76 h 80"/>
                <a:gd name="T16" fmla="*/ 88 w 92"/>
                <a:gd name="T17"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 h="80">
                  <a:moveTo>
                    <a:pt x="88" y="80"/>
                  </a:moveTo>
                  <a:cubicBezTo>
                    <a:pt x="4" y="80"/>
                    <a:pt x="4" y="80"/>
                    <a:pt x="4" y="80"/>
                  </a:cubicBezTo>
                  <a:cubicBezTo>
                    <a:pt x="2" y="80"/>
                    <a:pt x="0" y="78"/>
                    <a:pt x="0" y="76"/>
                  </a:cubicBezTo>
                  <a:cubicBezTo>
                    <a:pt x="0" y="4"/>
                    <a:pt x="0" y="4"/>
                    <a:pt x="0" y="4"/>
                  </a:cubicBezTo>
                  <a:cubicBezTo>
                    <a:pt x="0" y="2"/>
                    <a:pt x="2" y="0"/>
                    <a:pt x="4" y="0"/>
                  </a:cubicBezTo>
                  <a:cubicBezTo>
                    <a:pt x="88" y="0"/>
                    <a:pt x="88" y="0"/>
                    <a:pt x="88" y="0"/>
                  </a:cubicBezTo>
                  <a:cubicBezTo>
                    <a:pt x="90" y="0"/>
                    <a:pt x="92" y="2"/>
                    <a:pt x="92" y="4"/>
                  </a:cubicBezTo>
                  <a:cubicBezTo>
                    <a:pt x="92" y="76"/>
                    <a:pt x="92" y="76"/>
                    <a:pt x="92" y="76"/>
                  </a:cubicBezTo>
                  <a:cubicBezTo>
                    <a:pt x="92" y="78"/>
                    <a:pt x="90" y="80"/>
                    <a:pt x="88" y="80"/>
                  </a:cubicBezTo>
                  <a:close/>
                </a:path>
              </a:pathLst>
            </a:custGeom>
            <a:grpFill/>
            <a:ln w="22225" cap="rnd">
              <a:solidFill>
                <a:srgbClr val="135868"/>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1" i="0" u="none" strike="noStrike" kern="1200" cap="none" spc="0" normalizeH="0" baseline="0" noProof="0">
                <a:ln>
                  <a:noFill/>
                </a:ln>
                <a:solidFill>
                  <a:prstClr val="black"/>
                </a:solidFill>
                <a:effectLst/>
                <a:uLnTx/>
                <a:uFillTx/>
                <a:latin typeface="Arial"/>
                <a:ea typeface="+mn-ea"/>
                <a:cs typeface="+mn-cs"/>
              </a:endParaRPr>
            </a:p>
          </p:txBody>
        </p:sp>
        <p:sp>
          <p:nvSpPr>
            <p:cNvPr id="30" name="Line 22">
              <a:extLst>
                <a:ext uri="{FF2B5EF4-FFF2-40B4-BE49-F238E27FC236}">
                  <a16:creationId xmlns:a16="http://schemas.microsoft.com/office/drawing/2014/main" id="{5117E450-9A1E-4913-B018-BD1DE4B11724}"/>
                </a:ext>
              </a:extLst>
            </p:cNvPr>
            <p:cNvSpPr>
              <a:spLocks noChangeShapeType="1"/>
            </p:cNvSpPr>
            <p:nvPr/>
          </p:nvSpPr>
          <p:spPr bwMode="auto">
            <a:xfrm>
              <a:off x="5448" y="2172"/>
              <a:ext cx="357" cy="0"/>
            </a:xfrm>
            <a:prstGeom prst="line">
              <a:avLst/>
            </a:prstGeom>
            <a:grpFill/>
            <a:ln w="22225" cap="rnd">
              <a:solidFill>
                <a:srgbClr val="135868"/>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1" i="0" u="none" strike="noStrike" kern="1200" cap="none" spc="0" normalizeH="0" baseline="0" noProof="0">
                <a:ln>
                  <a:noFill/>
                </a:ln>
                <a:solidFill>
                  <a:prstClr val="black"/>
                </a:solidFill>
                <a:effectLst/>
                <a:uLnTx/>
                <a:uFillTx/>
                <a:latin typeface="Arial"/>
                <a:ea typeface="+mn-ea"/>
                <a:cs typeface="+mn-cs"/>
              </a:endParaRPr>
            </a:p>
          </p:txBody>
        </p:sp>
        <p:sp>
          <p:nvSpPr>
            <p:cNvPr id="31" name="Line 23">
              <a:extLst>
                <a:ext uri="{FF2B5EF4-FFF2-40B4-BE49-F238E27FC236}">
                  <a16:creationId xmlns:a16="http://schemas.microsoft.com/office/drawing/2014/main" id="{6BBF9530-7F46-49FE-A85D-02E0AA5C51F8}"/>
                </a:ext>
              </a:extLst>
            </p:cNvPr>
            <p:cNvSpPr>
              <a:spLocks noChangeShapeType="1"/>
            </p:cNvSpPr>
            <p:nvPr/>
          </p:nvSpPr>
          <p:spPr bwMode="auto">
            <a:xfrm>
              <a:off x="5743" y="2047"/>
              <a:ext cx="0" cy="78"/>
            </a:xfrm>
            <a:prstGeom prst="line">
              <a:avLst/>
            </a:prstGeom>
            <a:grpFill/>
            <a:ln w="22225" cap="rnd">
              <a:solidFill>
                <a:srgbClr val="135868"/>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1" i="0" u="none" strike="noStrike" kern="1200" cap="none" spc="0" normalizeH="0" baseline="0" noProof="0">
                <a:ln>
                  <a:noFill/>
                </a:ln>
                <a:solidFill>
                  <a:prstClr val="black"/>
                </a:solidFill>
                <a:effectLst/>
                <a:uLnTx/>
                <a:uFillTx/>
                <a:latin typeface="Arial"/>
                <a:ea typeface="+mn-ea"/>
                <a:cs typeface="+mn-cs"/>
              </a:endParaRPr>
            </a:p>
          </p:txBody>
        </p:sp>
        <p:sp>
          <p:nvSpPr>
            <p:cNvPr id="32" name="Line 24">
              <a:extLst>
                <a:ext uri="{FF2B5EF4-FFF2-40B4-BE49-F238E27FC236}">
                  <a16:creationId xmlns:a16="http://schemas.microsoft.com/office/drawing/2014/main" id="{9CD4E42E-1BFB-4071-8A7B-C9B4248AA052}"/>
                </a:ext>
              </a:extLst>
            </p:cNvPr>
            <p:cNvSpPr>
              <a:spLocks noChangeShapeType="1"/>
            </p:cNvSpPr>
            <p:nvPr/>
          </p:nvSpPr>
          <p:spPr bwMode="auto">
            <a:xfrm>
              <a:off x="5510" y="2047"/>
              <a:ext cx="0" cy="78"/>
            </a:xfrm>
            <a:prstGeom prst="line">
              <a:avLst/>
            </a:prstGeom>
            <a:grpFill/>
            <a:ln w="22225" cap="rnd">
              <a:solidFill>
                <a:srgbClr val="135868"/>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1" i="0" u="none" strike="noStrike" kern="1200" cap="none" spc="0" normalizeH="0" baseline="0" noProof="0">
                <a:ln>
                  <a:noFill/>
                </a:ln>
                <a:solidFill>
                  <a:prstClr val="black"/>
                </a:solidFill>
                <a:effectLst/>
                <a:uLnTx/>
                <a:uFillTx/>
                <a:latin typeface="Arial"/>
                <a:ea typeface="+mn-ea"/>
                <a:cs typeface="+mn-cs"/>
              </a:endParaRPr>
            </a:p>
          </p:txBody>
        </p:sp>
        <p:sp>
          <p:nvSpPr>
            <p:cNvPr id="33" name="Freeform 25">
              <a:extLst>
                <a:ext uri="{FF2B5EF4-FFF2-40B4-BE49-F238E27FC236}">
                  <a16:creationId xmlns:a16="http://schemas.microsoft.com/office/drawing/2014/main" id="{6637EA74-811F-490B-9A8B-353714379AEE}"/>
                </a:ext>
              </a:extLst>
            </p:cNvPr>
            <p:cNvSpPr>
              <a:spLocks/>
            </p:cNvSpPr>
            <p:nvPr/>
          </p:nvSpPr>
          <p:spPr bwMode="auto">
            <a:xfrm>
              <a:off x="5665" y="2218"/>
              <a:ext cx="31" cy="125"/>
            </a:xfrm>
            <a:custGeom>
              <a:avLst/>
              <a:gdLst>
                <a:gd name="T0" fmla="*/ 31 w 31"/>
                <a:gd name="T1" fmla="*/ 125 h 125"/>
                <a:gd name="T2" fmla="*/ 31 w 31"/>
                <a:gd name="T3" fmla="*/ 0 h 125"/>
                <a:gd name="T4" fmla="*/ 0 w 31"/>
                <a:gd name="T5" fmla="*/ 31 h 125"/>
              </a:gdLst>
              <a:ahLst/>
              <a:cxnLst>
                <a:cxn ang="0">
                  <a:pos x="T0" y="T1"/>
                </a:cxn>
                <a:cxn ang="0">
                  <a:pos x="T2" y="T3"/>
                </a:cxn>
                <a:cxn ang="0">
                  <a:pos x="T4" y="T5"/>
                </a:cxn>
              </a:cxnLst>
              <a:rect l="0" t="0" r="r" b="b"/>
              <a:pathLst>
                <a:path w="31" h="125">
                  <a:moveTo>
                    <a:pt x="31" y="125"/>
                  </a:moveTo>
                  <a:lnTo>
                    <a:pt x="31" y="0"/>
                  </a:lnTo>
                  <a:lnTo>
                    <a:pt x="0" y="31"/>
                  </a:lnTo>
                </a:path>
              </a:pathLst>
            </a:custGeom>
            <a:grpFill/>
            <a:ln w="22225" cap="rnd">
              <a:solidFill>
                <a:srgbClr val="135868"/>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1" i="0" u="none" strike="noStrike" kern="1200" cap="none" spc="0" normalizeH="0" baseline="0" noProof="0">
                <a:ln>
                  <a:noFill/>
                </a:ln>
                <a:solidFill>
                  <a:prstClr val="black"/>
                </a:solidFill>
                <a:effectLst/>
                <a:uLnTx/>
                <a:uFillTx/>
                <a:latin typeface="Arial"/>
                <a:ea typeface="+mn-ea"/>
                <a:cs typeface="+mn-cs"/>
              </a:endParaRPr>
            </a:p>
          </p:txBody>
        </p:sp>
      </p:grpSp>
      <p:sp>
        <p:nvSpPr>
          <p:cNvPr id="47" name="TextovéPole 46">
            <a:extLst>
              <a:ext uri="{FF2B5EF4-FFF2-40B4-BE49-F238E27FC236}">
                <a16:creationId xmlns:a16="http://schemas.microsoft.com/office/drawing/2014/main" id="{CF37F145-8F16-4576-895C-B263646A0A1D}"/>
              </a:ext>
            </a:extLst>
          </p:cNvPr>
          <p:cNvSpPr txBox="1"/>
          <p:nvPr/>
        </p:nvSpPr>
        <p:spPr>
          <a:xfrm>
            <a:off x="7042906" y="4448850"/>
            <a:ext cx="1702517" cy="276999"/>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cs-CZ" sz="1200" b="1" i="0" u="none" strike="noStrike" kern="1200" cap="none" spc="0" normalizeH="0" baseline="0" noProof="0" dirty="0">
                <a:ln>
                  <a:noFill/>
                </a:ln>
                <a:solidFill>
                  <a:srgbClr val="000000"/>
                </a:solidFill>
                <a:effectLst/>
                <a:uLnTx/>
                <a:uFillTx/>
                <a:latin typeface="Arial" panose="020B0604020202020204"/>
                <a:ea typeface="+mn-ea"/>
                <a:cs typeface="+mn-cs"/>
              </a:rPr>
              <a:t>TERMÍN SBĚRU DAT</a:t>
            </a:r>
            <a:endParaRPr kumimoji="0" lang="en-GB" sz="1200" b="1"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53" name="Obdélník 52">
            <a:extLst>
              <a:ext uri="{FF2B5EF4-FFF2-40B4-BE49-F238E27FC236}">
                <a16:creationId xmlns:a16="http://schemas.microsoft.com/office/drawing/2014/main" id="{8FE04529-BC7F-427B-BA1A-0E12D2EFC371}"/>
              </a:ext>
            </a:extLst>
          </p:cNvPr>
          <p:cNvSpPr/>
          <p:nvPr/>
        </p:nvSpPr>
        <p:spPr>
          <a:xfrm>
            <a:off x="4667192" y="2691340"/>
            <a:ext cx="1900065" cy="600164"/>
          </a:xfrm>
          <a:prstGeom prst="rect">
            <a:avLst/>
          </a:prstGeom>
        </p:spPr>
        <p:txBody>
          <a:bodyPr wrap="square">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cs-CZ" sz="1100" b="0" i="0" u="none" strike="noStrike" kern="1200" cap="none" spc="0" normalizeH="0" baseline="0" noProof="0" dirty="0">
                <a:ln>
                  <a:noFill/>
                </a:ln>
                <a:solidFill>
                  <a:srgbClr val="000000"/>
                </a:solidFill>
                <a:effectLst/>
                <a:uLnTx/>
                <a:uFillTx/>
                <a:latin typeface="Arial" panose="020B0604020202020204"/>
                <a:ea typeface="+mn-ea"/>
                <a:cs typeface="+mn-cs"/>
              </a:rPr>
              <a:t>Reprezentativní vzorek populace ČR ve věku </a:t>
            </a:r>
          </a:p>
          <a:p>
            <a:pPr marL="0" marR="0" lvl="0" indent="0" algn="l" defTabSz="1219170" rtl="0" eaLnBrk="1" fontAlgn="auto" latinLnBrk="0" hangingPunct="1">
              <a:lnSpc>
                <a:spcPct val="100000"/>
              </a:lnSpc>
              <a:spcBef>
                <a:spcPts val="0"/>
              </a:spcBef>
              <a:spcAft>
                <a:spcPts val="0"/>
              </a:spcAft>
              <a:buClrTx/>
              <a:buSzTx/>
              <a:buFontTx/>
              <a:buNone/>
              <a:tabLst/>
              <a:defRPr/>
            </a:pPr>
            <a:r>
              <a:rPr kumimoji="0" lang="cs-CZ" sz="1100" b="0" i="0" u="none" strike="noStrike" kern="1200" cap="none" spc="0" normalizeH="0" baseline="0" noProof="0" dirty="0">
                <a:ln>
                  <a:noFill/>
                </a:ln>
                <a:solidFill>
                  <a:srgbClr val="000000"/>
                </a:solidFill>
                <a:effectLst/>
                <a:uLnTx/>
                <a:uFillTx/>
                <a:latin typeface="Arial" panose="020B0604020202020204"/>
                <a:ea typeface="+mn-ea"/>
                <a:cs typeface="+mn-cs"/>
              </a:rPr>
              <a:t>18-79 let</a:t>
            </a:r>
          </a:p>
        </p:txBody>
      </p:sp>
      <p:sp>
        <p:nvSpPr>
          <p:cNvPr id="54" name="Obdélník 53">
            <a:extLst>
              <a:ext uri="{FF2B5EF4-FFF2-40B4-BE49-F238E27FC236}">
                <a16:creationId xmlns:a16="http://schemas.microsoft.com/office/drawing/2014/main" id="{D598B6EF-5A83-4A9E-BBC0-903928131BE4}"/>
              </a:ext>
            </a:extLst>
          </p:cNvPr>
          <p:cNvSpPr/>
          <p:nvPr/>
        </p:nvSpPr>
        <p:spPr>
          <a:xfrm>
            <a:off x="7045187" y="2665386"/>
            <a:ext cx="1770989" cy="769441"/>
          </a:xfrm>
          <a:prstGeom prst="rect">
            <a:avLst/>
          </a:prstGeom>
        </p:spPr>
        <p:txBody>
          <a:bodyPr wrap="square">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cs-CZ" sz="1100" b="0" i="0" u="none" strike="noStrike" kern="1200" cap="none" spc="0" normalizeH="0" baseline="0" noProof="0" dirty="0">
                <a:ln>
                  <a:noFill/>
                </a:ln>
                <a:solidFill>
                  <a:srgbClr val="000000"/>
                </a:solidFill>
                <a:effectLst/>
                <a:uLnTx/>
                <a:uFillTx/>
                <a:latin typeface="Arial" panose="020B0604020202020204"/>
                <a:ea typeface="+mn-ea"/>
                <a:cs typeface="+mn-cs"/>
              </a:rPr>
              <a:t>n = 1013</a:t>
            </a:r>
          </a:p>
          <a:p>
            <a:pPr marL="0" marR="0" lvl="0" indent="0" algn="l" defTabSz="1219170" rtl="0" eaLnBrk="1" fontAlgn="auto" latinLnBrk="0" hangingPunct="1">
              <a:lnSpc>
                <a:spcPct val="100000"/>
              </a:lnSpc>
              <a:spcBef>
                <a:spcPts val="0"/>
              </a:spcBef>
              <a:spcAft>
                <a:spcPts val="0"/>
              </a:spcAft>
              <a:buClrTx/>
              <a:buSzTx/>
              <a:buFontTx/>
              <a:buNone/>
              <a:tabLst/>
              <a:defRPr/>
            </a:pPr>
            <a:r>
              <a:rPr kumimoji="0" lang="cs-CZ" sz="1100" b="0" i="0" u="none" strike="noStrike" kern="1200" cap="none" spc="0" normalizeH="0" baseline="0" noProof="0" dirty="0">
                <a:ln>
                  <a:noFill/>
                </a:ln>
                <a:solidFill>
                  <a:srgbClr val="000000"/>
                </a:solidFill>
                <a:effectLst/>
                <a:uLnTx/>
                <a:uFillTx/>
                <a:latin typeface="Arial" panose="020B0604020202020204"/>
                <a:ea typeface="+mn-ea"/>
                <a:cs typeface="+mn-cs"/>
              </a:rPr>
              <a:t>(Kvótní výběr dle pohlaví, věku, vzdělání, regionu a velikosti místa bydliště)</a:t>
            </a:r>
          </a:p>
        </p:txBody>
      </p:sp>
      <p:sp>
        <p:nvSpPr>
          <p:cNvPr id="55" name="Obdélník 54">
            <a:extLst>
              <a:ext uri="{FF2B5EF4-FFF2-40B4-BE49-F238E27FC236}">
                <a16:creationId xmlns:a16="http://schemas.microsoft.com/office/drawing/2014/main" id="{86DB9C53-94A3-49FB-9E3C-48A6D1DD86D1}"/>
              </a:ext>
            </a:extLst>
          </p:cNvPr>
          <p:cNvSpPr/>
          <p:nvPr/>
        </p:nvSpPr>
        <p:spPr>
          <a:xfrm>
            <a:off x="9693529" y="2670669"/>
            <a:ext cx="1631886" cy="600164"/>
          </a:xfrm>
          <a:prstGeom prst="rect">
            <a:avLst/>
          </a:prstGeom>
        </p:spPr>
        <p:txBody>
          <a:bodyPr wrap="square">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cs-CZ" sz="1100" b="0" i="0" u="none" strike="noStrike" kern="1200" cap="none" spc="0" normalizeH="0" baseline="0" noProof="0" dirty="0">
                <a:ln>
                  <a:noFill/>
                </a:ln>
                <a:solidFill>
                  <a:srgbClr val="000000"/>
                </a:solidFill>
                <a:effectLst/>
                <a:uLnTx/>
                <a:uFillTx/>
                <a:latin typeface="Arial" panose="020B0604020202020204"/>
                <a:ea typeface="+mn-ea"/>
                <a:cs typeface="+mn-cs"/>
              </a:rPr>
              <a:t>Online dotazování</a:t>
            </a:r>
            <a:br>
              <a:rPr kumimoji="0" lang="cs-CZ" sz="1100" b="0" i="0" u="none" strike="noStrike" kern="1200" cap="none" spc="0" normalizeH="0" baseline="0" noProof="0" dirty="0">
                <a:ln>
                  <a:noFill/>
                </a:ln>
                <a:solidFill>
                  <a:srgbClr val="000000"/>
                </a:solidFill>
                <a:effectLst/>
                <a:uLnTx/>
                <a:uFillTx/>
                <a:latin typeface="Arial" panose="020B0604020202020204"/>
                <a:ea typeface="+mn-ea"/>
                <a:cs typeface="+mn-cs"/>
              </a:rPr>
            </a:br>
            <a:r>
              <a:rPr kumimoji="0" lang="cs-CZ" sz="1100" b="0" i="0" u="none" strike="noStrike" kern="1200" cap="none" spc="0" normalizeH="0" baseline="0" noProof="0" dirty="0">
                <a:ln>
                  <a:noFill/>
                </a:ln>
                <a:solidFill>
                  <a:srgbClr val="000000"/>
                </a:solidFill>
                <a:effectLst/>
                <a:uLnTx/>
                <a:uFillTx/>
                <a:latin typeface="Arial" panose="020B0604020202020204"/>
                <a:ea typeface="+mn-ea"/>
                <a:cs typeface="+mn-cs"/>
              </a:rPr>
              <a:t>(CAWI) pomoc Ipsos panelu Populace.cz</a:t>
            </a:r>
          </a:p>
        </p:txBody>
      </p:sp>
      <p:sp>
        <p:nvSpPr>
          <p:cNvPr id="56" name="Obdélník 55">
            <a:extLst>
              <a:ext uri="{FF2B5EF4-FFF2-40B4-BE49-F238E27FC236}">
                <a16:creationId xmlns:a16="http://schemas.microsoft.com/office/drawing/2014/main" id="{BEFAC54B-51F1-41B3-B87D-649CED6EC191}"/>
              </a:ext>
            </a:extLst>
          </p:cNvPr>
          <p:cNvSpPr/>
          <p:nvPr/>
        </p:nvSpPr>
        <p:spPr>
          <a:xfrm>
            <a:off x="4641608" y="4738588"/>
            <a:ext cx="2699095" cy="430887"/>
          </a:xfrm>
          <a:prstGeom prst="rect">
            <a:avLst/>
          </a:prstGeom>
        </p:spPr>
        <p:txBody>
          <a:bodyPr wrap="square">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cs-CZ" sz="1100" b="0" i="0" u="none" strike="noStrike" kern="1200" cap="none" spc="0" normalizeH="0" baseline="0" noProof="0" dirty="0">
                <a:ln>
                  <a:noFill/>
                </a:ln>
                <a:solidFill>
                  <a:srgbClr val="000000"/>
                </a:solidFill>
                <a:effectLst/>
                <a:uLnTx/>
                <a:uFillTx/>
                <a:latin typeface="Arial" panose="020B0604020202020204"/>
                <a:ea typeface="+mn-ea"/>
                <a:cs typeface="+mn-cs"/>
              </a:rPr>
              <a:t>Strukturovaný dotazník </a:t>
            </a:r>
            <a:br>
              <a:rPr kumimoji="0" lang="cs-CZ" sz="1100" b="0" i="0" u="none" strike="noStrike" kern="1200" cap="none" spc="0" normalizeH="0" baseline="0" noProof="0" dirty="0">
                <a:ln>
                  <a:noFill/>
                </a:ln>
                <a:solidFill>
                  <a:srgbClr val="000000"/>
                </a:solidFill>
                <a:effectLst/>
                <a:uLnTx/>
                <a:uFillTx/>
                <a:latin typeface="Arial" panose="020B0604020202020204"/>
                <a:ea typeface="+mn-ea"/>
                <a:cs typeface="+mn-cs"/>
              </a:rPr>
            </a:br>
            <a:r>
              <a:rPr kumimoji="0" lang="cs-CZ" sz="1100" b="0" i="0" u="none" strike="noStrike" kern="1200" cap="none" spc="0" normalizeH="0" baseline="0" noProof="0" dirty="0">
                <a:ln>
                  <a:noFill/>
                </a:ln>
                <a:solidFill>
                  <a:srgbClr val="000000"/>
                </a:solidFill>
                <a:effectLst/>
                <a:uLnTx/>
                <a:uFillTx/>
                <a:latin typeface="Arial" panose="020B0604020202020204"/>
                <a:ea typeface="+mn-ea"/>
                <a:cs typeface="+mn-cs"/>
              </a:rPr>
              <a:t>o délce 15 minut</a:t>
            </a:r>
          </a:p>
        </p:txBody>
      </p:sp>
      <p:sp>
        <p:nvSpPr>
          <p:cNvPr id="57" name="Obdélník 56">
            <a:extLst>
              <a:ext uri="{FF2B5EF4-FFF2-40B4-BE49-F238E27FC236}">
                <a16:creationId xmlns:a16="http://schemas.microsoft.com/office/drawing/2014/main" id="{73654D27-EF89-4700-9BEA-BBEAD2E8ED4B}"/>
              </a:ext>
            </a:extLst>
          </p:cNvPr>
          <p:cNvSpPr/>
          <p:nvPr/>
        </p:nvSpPr>
        <p:spPr>
          <a:xfrm>
            <a:off x="7050519" y="4731339"/>
            <a:ext cx="1631886" cy="261610"/>
          </a:xfrm>
          <a:prstGeom prst="rect">
            <a:avLst/>
          </a:prstGeom>
        </p:spPr>
        <p:txBody>
          <a:bodyPr wrap="square">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cs-CZ" sz="1100" b="0" i="0" u="none" strike="noStrike" kern="1200" cap="none" spc="0" normalizeH="0" baseline="0" noProof="0" dirty="0">
                <a:ln>
                  <a:noFill/>
                </a:ln>
                <a:solidFill>
                  <a:srgbClr val="000000"/>
                </a:solidFill>
                <a:effectLst/>
                <a:uLnTx/>
                <a:uFillTx/>
                <a:latin typeface="Arial" panose="020B0604020202020204"/>
                <a:ea typeface="+mn-ea"/>
                <a:cs typeface="+mn-cs"/>
              </a:rPr>
              <a:t>29.6. – 7.7. 2023</a:t>
            </a:r>
          </a:p>
        </p:txBody>
      </p:sp>
      <p:cxnSp>
        <p:nvCxnSpPr>
          <p:cNvPr id="65" name="Connecteur droit 34">
            <a:extLst>
              <a:ext uri="{FF2B5EF4-FFF2-40B4-BE49-F238E27FC236}">
                <a16:creationId xmlns:a16="http://schemas.microsoft.com/office/drawing/2014/main" id="{BFEDCF95-EB67-4F5F-BF47-16F85A8DCF2C}"/>
              </a:ext>
            </a:extLst>
          </p:cNvPr>
          <p:cNvCxnSpPr>
            <a:cxnSpLocks/>
          </p:cNvCxnSpPr>
          <p:nvPr/>
        </p:nvCxnSpPr>
        <p:spPr>
          <a:xfrm>
            <a:off x="7102588" y="2368388"/>
            <a:ext cx="1440000" cy="0"/>
          </a:xfrm>
          <a:prstGeom prst="line">
            <a:avLst/>
          </a:prstGeom>
          <a:ln w="25400" cap="rnd">
            <a:solidFill>
              <a:srgbClr val="135868"/>
            </a:solidFill>
            <a:round/>
          </a:ln>
        </p:spPr>
        <p:style>
          <a:lnRef idx="1">
            <a:schemeClr val="accent1"/>
          </a:lnRef>
          <a:fillRef idx="0">
            <a:schemeClr val="accent1"/>
          </a:fillRef>
          <a:effectRef idx="0">
            <a:schemeClr val="accent1"/>
          </a:effectRef>
          <a:fontRef idx="minor">
            <a:schemeClr val="tx1"/>
          </a:fontRef>
        </p:style>
      </p:cxnSp>
      <p:cxnSp>
        <p:nvCxnSpPr>
          <p:cNvPr id="66" name="Connecteur droit 34">
            <a:extLst>
              <a:ext uri="{FF2B5EF4-FFF2-40B4-BE49-F238E27FC236}">
                <a16:creationId xmlns:a16="http://schemas.microsoft.com/office/drawing/2014/main" id="{4F48B2A5-35D8-47E5-B5EC-E47C9BF0E264}"/>
              </a:ext>
            </a:extLst>
          </p:cNvPr>
          <p:cNvCxnSpPr>
            <a:cxnSpLocks/>
          </p:cNvCxnSpPr>
          <p:nvPr/>
        </p:nvCxnSpPr>
        <p:spPr>
          <a:xfrm>
            <a:off x="9789472" y="2368388"/>
            <a:ext cx="1440000" cy="0"/>
          </a:xfrm>
          <a:prstGeom prst="line">
            <a:avLst/>
          </a:prstGeom>
          <a:ln w="25400" cap="rnd">
            <a:solidFill>
              <a:srgbClr val="135868"/>
            </a:solidFill>
            <a:round/>
          </a:ln>
        </p:spPr>
        <p:style>
          <a:lnRef idx="1">
            <a:schemeClr val="accent1"/>
          </a:lnRef>
          <a:fillRef idx="0">
            <a:schemeClr val="accent1"/>
          </a:fillRef>
          <a:effectRef idx="0">
            <a:schemeClr val="accent1"/>
          </a:effectRef>
          <a:fontRef idx="minor">
            <a:schemeClr val="tx1"/>
          </a:fontRef>
        </p:style>
      </p:cxnSp>
      <p:cxnSp>
        <p:nvCxnSpPr>
          <p:cNvPr id="67" name="Connecteur droit 34">
            <a:extLst>
              <a:ext uri="{FF2B5EF4-FFF2-40B4-BE49-F238E27FC236}">
                <a16:creationId xmlns:a16="http://schemas.microsoft.com/office/drawing/2014/main" id="{228E3DB2-206B-4CFF-87C8-87029B508F9B}"/>
              </a:ext>
            </a:extLst>
          </p:cNvPr>
          <p:cNvCxnSpPr>
            <a:cxnSpLocks/>
          </p:cNvCxnSpPr>
          <p:nvPr/>
        </p:nvCxnSpPr>
        <p:spPr>
          <a:xfrm>
            <a:off x="4731995" y="4388923"/>
            <a:ext cx="1440000" cy="0"/>
          </a:xfrm>
          <a:prstGeom prst="line">
            <a:avLst/>
          </a:prstGeom>
          <a:ln w="25400" cap="rnd">
            <a:solidFill>
              <a:srgbClr val="135868"/>
            </a:solidFill>
            <a:round/>
          </a:ln>
        </p:spPr>
        <p:style>
          <a:lnRef idx="1">
            <a:schemeClr val="accent1"/>
          </a:lnRef>
          <a:fillRef idx="0">
            <a:schemeClr val="accent1"/>
          </a:fillRef>
          <a:effectRef idx="0">
            <a:schemeClr val="accent1"/>
          </a:effectRef>
          <a:fontRef idx="minor">
            <a:schemeClr val="tx1"/>
          </a:fontRef>
        </p:style>
      </p:cxnSp>
      <p:cxnSp>
        <p:nvCxnSpPr>
          <p:cNvPr id="68" name="Connecteur droit 34">
            <a:extLst>
              <a:ext uri="{FF2B5EF4-FFF2-40B4-BE49-F238E27FC236}">
                <a16:creationId xmlns:a16="http://schemas.microsoft.com/office/drawing/2014/main" id="{32D1B7FC-A807-47C8-BC57-43FF608B5927}"/>
              </a:ext>
            </a:extLst>
          </p:cNvPr>
          <p:cNvCxnSpPr>
            <a:cxnSpLocks/>
          </p:cNvCxnSpPr>
          <p:nvPr/>
        </p:nvCxnSpPr>
        <p:spPr>
          <a:xfrm>
            <a:off x="7129548" y="4382134"/>
            <a:ext cx="1440000" cy="0"/>
          </a:xfrm>
          <a:prstGeom prst="line">
            <a:avLst/>
          </a:prstGeom>
          <a:ln w="25400" cap="rnd">
            <a:solidFill>
              <a:srgbClr val="135868"/>
            </a:solidFill>
            <a:round/>
          </a:ln>
        </p:spPr>
        <p:style>
          <a:lnRef idx="1">
            <a:schemeClr val="accent1"/>
          </a:lnRef>
          <a:fillRef idx="0">
            <a:schemeClr val="accent1"/>
          </a:fillRef>
          <a:effectRef idx="0">
            <a:schemeClr val="accent1"/>
          </a:effectRef>
          <a:fontRef idx="minor">
            <a:schemeClr val="tx1"/>
          </a:fontRef>
        </p:style>
      </p:cxnSp>
      <p:sp>
        <p:nvSpPr>
          <p:cNvPr id="5" name="Obdélník 4">
            <a:extLst>
              <a:ext uri="{FF2B5EF4-FFF2-40B4-BE49-F238E27FC236}">
                <a16:creationId xmlns:a16="http://schemas.microsoft.com/office/drawing/2014/main" id="{BCE06F65-601B-40C1-8EA9-4AE3D0458AF9}"/>
              </a:ext>
            </a:extLst>
          </p:cNvPr>
          <p:cNvSpPr/>
          <p:nvPr/>
        </p:nvSpPr>
        <p:spPr>
          <a:xfrm>
            <a:off x="376477" y="1541146"/>
            <a:ext cx="4226691" cy="4639594"/>
          </a:xfrm>
          <a:prstGeom prst="rect">
            <a:avLst/>
          </a:prstGeom>
          <a:solidFill>
            <a:srgbClr val="135868">
              <a:alpha val="5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2" name="Obdélník 21">
            <a:extLst>
              <a:ext uri="{FF2B5EF4-FFF2-40B4-BE49-F238E27FC236}">
                <a16:creationId xmlns:a16="http://schemas.microsoft.com/office/drawing/2014/main" id="{3DEC8A69-601C-4D23-A71B-E614AD9C8290}"/>
              </a:ext>
            </a:extLst>
          </p:cNvPr>
          <p:cNvSpPr/>
          <p:nvPr/>
        </p:nvSpPr>
        <p:spPr>
          <a:xfrm>
            <a:off x="376477" y="2665386"/>
            <a:ext cx="4214515" cy="2317874"/>
          </a:xfrm>
          <a:prstGeom prst="rect">
            <a:avLst/>
          </a:prstGeom>
          <a:solidFill>
            <a:srgbClr val="13586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7" name="TextovéPole 6">
            <a:extLst>
              <a:ext uri="{FF2B5EF4-FFF2-40B4-BE49-F238E27FC236}">
                <a16:creationId xmlns:a16="http://schemas.microsoft.com/office/drawing/2014/main" id="{70F47C53-D2BC-4CFC-87B3-AD3A73E5E0C1}"/>
              </a:ext>
            </a:extLst>
          </p:cNvPr>
          <p:cNvSpPr txBox="1"/>
          <p:nvPr/>
        </p:nvSpPr>
        <p:spPr>
          <a:xfrm>
            <a:off x="522872" y="2974110"/>
            <a:ext cx="3780420" cy="1569660"/>
          </a:xfrm>
          <a:prstGeom prst="rect">
            <a:avLst/>
          </a:prstGeom>
          <a:noFill/>
        </p:spPr>
        <p:txBody>
          <a:bodyPr wrap="square" rtlCol="0">
            <a:spAutoFit/>
          </a:bodyPr>
          <a:lstStyle/>
          <a:p>
            <a:pPr marL="0" marR="0" lvl="0" indent="0" algn="just" defTabSz="1219170" rtl="0" eaLnBrk="1" fontAlgn="auto" latinLnBrk="0" hangingPunct="1">
              <a:lnSpc>
                <a:spcPct val="100000"/>
              </a:lnSpc>
              <a:spcBef>
                <a:spcPts val="0"/>
              </a:spcBef>
              <a:spcAft>
                <a:spcPts val="0"/>
              </a:spcAft>
              <a:buClrTx/>
              <a:buSzTx/>
              <a:buFontTx/>
              <a:buNone/>
              <a:tabLst/>
              <a:defRPr/>
            </a:pPr>
            <a:r>
              <a:rPr kumimoji="0" lang="cs-CZ" sz="1600" b="0" i="0" u="none" strike="noStrike" kern="1200" cap="none" spc="0" normalizeH="0" baseline="0" noProof="0" dirty="0">
                <a:ln>
                  <a:noFill/>
                </a:ln>
                <a:solidFill>
                  <a:srgbClr val="FFFFFF"/>
                </a:solidFill>
                <a:effectLst/>
                <a:uLnTx/>
                <a:uFillTx/>
                <a:latin typeface="Arial" panose="020B0604020202020204"/>
                <a:ea typeface="+mn-ea"/>
                <a:cs typeface="+mn-cs"/>
              </a:rPr>
              <a:t>Česká bankovní asociace dlouhodobě sleduje finanční chování Čechů.</a:t>
            </a:r>
          </a:p>
          <a:p>
            <a:pPr marL="0" marR="0" lvl="0" indent="0" algn="just" defTabSz="1219170" rtl="0" eaLnBrk="1" fontAlgn="auto" latinLnBrk="0" hangingPunct="1">
              <a:lnSpc>
                <a:spcPct val="100000"/>
              </a:lnSpc>
              <a:spcBef>
                <a:spcPts val="0"/>
              </a:spcBef>
              <a:spcAft>
                <a:spcPts val="0"/>
              </a:spcAft>
              <a:buClrTx/>
              <a:buSzTx/>
              <a:buFontTx/>
              <a:buNone/>
              <a:tabLst/>
              <a:defRPr/>
            </a:pPr>
            <a:r>
              <a:rPr kumimoji="0" lang="cs-CZ" sz="1600" b="0" i="0" u="none" strike="noStrike" kern="1200" cap="none" spc="0" normalizeH="0" baseline="0" noProof="0" dirty="0">
                <a:ln>
                  <a:noFill/>
                </a:ln>
                <a:solidFill>
                  <a:srgbClr val="FFFFFF"/>
                </a:solidFill>
                <a:effectLst/>
                <a:uLnTx/>
                <a:uFillTx/>
                <a:latin typeface="Arial" panose="020B0604020202020204"/>
                <a:ea typeface="+mn-ea"/>
                <a:cs typeface="+mn-cs"/>
              </a:rPr>
              <a:t>Ve spolupráci s výzkumnou agenturou Ipsos se zaměřila na měření finanční gramotnosti Čechů a vzdělávání v oblasti finančních produktů.</a:t>
            </a:r>
            <a:endParaRPr kumimoji="0" lang="en-GB" sz="16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6" name="Nadpis 2">
            <a:extLst>
              <a:ext uri="{FF2B5EF4-FFF2-40B4-BE49-F238E27FC236}">
                <a16:creationId xmlns:a16="http://schemas.microsoft.com/office/drawing/2014/main" id="{56558E4D-C59B-CD69-3E69-0740F85D15AF}"/>
              </a:ext>
            </a:extLst>
          </p:cNvPr>
          <p:cNvSpPr>
            <a:spLocks noGrp="1"/>
          </p:cNvSpPr>
          <p:nvPr>
            <p:ph type="title"/>
          </p:nvPr>
        </p:nvSpPr>
        <p:spPr>
          <a:xfrm>
            <a:off x="376477" y="836712"/>
            <a:ext cx="5964170" cy="486000"/>
          </a:xfrm>
        </p:spPr>
        <p:txBody>
          <a:bodyPr>
            <a:noAutofit/>
          </a:bodyPr>
          <a:lstStyle/>
          <a:p>
            <a:r>
              <a:rPr lang="cs-CZ" sz="2400" b="1" dirty="0">
                <a:solidFill>
                  <a:srgbClr val="135868"/>
                </a:solidFill>
                <a:latin typeface="Arial Black" panose="020B0A04020102020204" pitchFamily="34" charset="0"/>
              </a:rPr>
              <a:t>METODOLOGIE</a:t>
            </a:r>
          </a:p>
        </p:txBody>
      </p:sp>
    </p:spTree>
    <p:extLst>
      <p:ext uri="{BB962C8B-B14F-4D97-AF65-F5344CB8AC3E}">
        <p14:creationId xmlns:p14="http://schemas.microsoft.com/office/powerpoint/2010/main" val="13646855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a:extLst>
              <a:ext uri="{FF2B5EF4-FFF2-40B4-BE49-F238E27FC236}">
                <a16:creationId xmlns:a16="http://schemas.microsoft.com/office/drawing/2014/main" id="{CEAFA2A6-0CCA-4C30-8AAC-09C3A440A083}"/>
              </a:ext>
            </a:extLst>
          </p:cNvPr>
          <p:cNvSpPr>
            <a:spLocks noGrp="1"/>
          </p:cNvSpPr>
          <p:nvPr>
            <p:ph type="title"/>
          </p:nvPr>
        </p:nvSpPr>
        <p:spPr>
          <a:xfrm>
            <a:off x="434777" y="822190"/>
            <a:ext cx="5964170" cy="486000"/>
          </a:xfrm>
        </p:spPr>
        <p:txBody>
          <a:bodyPr>
            <a:noAutofit/>
          </a:bodyPr>
          <a:lstStyle/>
          <a:p>
            <a:r>
              <a:rPr lang="cs-CZ" sz="2400" b="1" dirty="0">
                <a:solidFill>
                  <a:srgbClr val="135868"/>
                </a:solidFill>
                <a:latin typeface="Arial Black" panose="020B0A04020102020204" pitchFamily="34" charset="0"/>
              </a:rPr>
              <a:t>INDEX FINANČNÍ GRAMOTNOSTI JE STABILNÍ</a:t>
            </a:r>
          </a:p>
        </p:txBody>
      </p:sp>
      <p:sp>
        <p:nvSpPr>
          <p:cNvPr id="11" name="Zástupný text 3">
            <a:extLst>
              <a:ext uri="{FF2B5EF4-FFF2-40B4-BE49-F238E27FC236}">
                <a16:creationId xmlns:a16="http://schemas.microsoft.com/office/drawing/2014/main" id="{B52E979F-91B2-4E4B-97E7-8AFC6370349D}"/>
              </a:ext>
            </a:extLst>
          </p:cNvPr>
          <p:cNvSpPr txBox="1">
            <a:spLocks/>
          </p:cNvSpPr>
          <p:nvPr/>
        </p:nvSpPr>
        <p:spPr>
          <a:xfrm>
            <a:off x="434777" y="6524682"/>
            <a:ext cx="10586475" cy="138499"/>
          </a:xfrm>
          <a:prstGeom prst="rect">
            <a:avLst/>
          </a:prstGeom>
        </p:spPr>
        <p:txBody>
          <a:bodyPr wrap="square" lIns="0" tIns="0" rIns="0" bIns="0" anchor="t" anchorCtr="0">
            <a:spAutoFit/>
          </a:bodyPr>
          <a:lstStyle>
            <a:lvl1pPr marL="0" indent="0" algn="l" defTabSz="914400" rtl="0" eaLnBrk="1" latinLnBrk="0" hangingPunct="1">
              <a:lnSpc>
                <a:spcPct val="100000"/>
              </a:lnSpc>
              <a:spcBef>
                <a:spcPts val="0"/>
              </a:spcBef>
              <a:buFont typeface="Arial" panose="020B0604020202020204" pitchFamily="34" charset="0"/>
              <a:buNone/>
              <a:defRPr sz="1000" i="1" kern="1200">
                <a:solidFill>
                  <a:schemeClr val="bg1">
                    <a:lumMod val="50000"/>
                  </a:schemeClr>
                </a:solidFill>
                <a:latin typeface="Arial" panose="020B0604020202020204" pitchFamily="34" charset="0"/>
                <a:ea typeface="+mn-ea"/>
                <a:cs typeface="Arial" pitchFamily="34" charset="0"/>
              </a:defRPr>
            </a:lvl1pPr>
            <a:lvl2pPr marL="457189" indent="0" algn="l" defTabSz="914400" rtl="0" eaLnBrk="1" latinLnBrk="0" hangingPunct="1">
              <a:lnSpc>
                <a:spcPct val="90000"/>
              </a:lnSpc>
              <a:spcBef>
                <a:spcPts val="500"/>
              </a:spcBef>
              <a:buFont typeface="Arial" panose="020B0604020202020204" pitchFamily="34" charset="0"/>
              <a:buNone/>
              <a:defRPr sz="1200" i="1" kern="1200">
                <a:solidFill>
                  <a:schemeClr val="bg1">
                    <a:lumMod val="6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i="1" kern="1200">
                <a:solidFill>
                  <a:schemeClr val="bg1">
                    <a:lumMod val="6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i="1" kern="1200">
                <a:solidFill>
                  <a:schemeClr val="bg1">
                    <a:lumMod val="6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i="1" kern="1200">
                <a:solidFill>
                  <a:schemeClr val="bg1">
                    <a:lumMod val="6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cs-CZ" sz="900" b="1" i="1"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itchFamily="34" charset="0"/>
              </a:rPr>
              <a:t>Báze: </a:t>
            </a:r>
            <a:r>
              <a:rPr kumimoji="0" lang="cs-CZ" sz="900" i="1"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itchFamily="34" charset="0"/>
              </a:rPr>
              <a:t>n=1013, </a:t>
            </a:r>
            <a:r>
              <a:rPr kumimoji="0" lang="cs-CZ" sz="900" b="0" i="1"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itchFamily="34" charset="0"/>
              </a:rPr>
              <a:t>Výsledek kvízu </a:t>
            </a:r>
          </a:p>
        </p:txBody>
      </p:sp>
      <p:graphicFrame>
        <p:nvGraphicFramePr>
          <p:cNvPr id="2" name="Tabulka 3">
            <a:extLst>
              <a:ext uri="{FF2B5EF4-FFF2-40B4-BE49-F238E27FC236}">
                <a16:creationId xmlns:a16="http://schemas.microsoft.com/office/drawing/2014/main" id="{4A0F8008-71F9-4236-9B40-EAD2B1CD7D77}"/>
              </a:ext>
            </a:extLst>
          </p:cNvPr>
          <p:cNvGraphicFramePr>
            <a:graphicFrameLocks noGrp="1"/>
          </p:cNvGraphicFramePr>
          <p:nvPr>
            <p:extLst>
              <p:ext uri="{D42A27DB-BD31-4B8C-83A1-F6EECF244321}">
                <p14:modId xmlns:p14="http://schemas.microsoft.com/office/powerpoint/2010/main" val="1485548897"/>
              </p:ext>
            </p:extLst>
          </p:nvPr>
        </p:nvGraphicFramePr>
        <p:xfrm>
          <a:off x="1091444" y="1524620"/>
          <a:ext cx="5585956" cy="4356490"/>
        </p:xfrm>
        <a:graphic>
          <a:graphicData uri="http://schemas.openxmlformats.org/drawingml/2006/table">
            <a:tbl>
              <a:tblPr firstRow="1" bandRow="1">
                <a:tableStyleId>{5C22544A-7EE6-4342-B048-85BDC9FD1C3A}</a:tableStyleId>
              </a:tblPr>
              <a:tblGrid>
                <a:gridCol w="1396489">
                  <a:extLst>
                    <a:ext uri="{9D8B030D-6E8A-4147-A177-3AD203B41FA5}">
                      <a16:colId xmlns:a16="http://schemas.microsoft.com/office/drawing/2014/main" val="31875185"/>
                    </a:ext>
                  </a:extLst>
                </a:gridCol>
                <a:gridCol w="1396489">
                  <a:extLst>
                    <a:ext uri="{9D8B030D-6E8A-4147-A177-3AD203B41FA5}">
                      <a16:colId xmlns:a16="http://schemas.microsoft.com/office/drawing/2014/main" val="2959162073"/>
                    </a:ext>
                  </a:extLst>
                </a:gridCol>
                <a:gridCol w="1820871">
                  <a:extLst>
                    <a:ext uri="{9D8B030D-6E8A-4147-A177-3AD203B41FA5}">
                      <a16:colId xmlns:a16="http://schemas.microsoft.com/office/drawing/2014/main" val="2987222767"/>
                    </a:ext>
                  </a:extLst>
                </a:gridCol>
                <a:gridCol w="972107">
                  <a:extLst>
                    <a:ext uri="{9D8B030D-6E8A-4147-A177-3AD203B41FA5}">
                      <a16:colId xmlns:a16="http://schemas.microsoft.com/office/drawing/2014/main" val="1428256252"/>
                    </a:ext>
                  </a:extLst>
                </a:gridCol>
              </a:tblGrid>
              <a:tr h="435930">
                <a:tc gridSpan="2">
                  <a:txBody>
                    <a:bodyPr/>
                    <a:lstStyle/>
                    <a:p>
                      <a:endParaRPr lang="cs-CZ" sz="12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cs-CZ"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cs-CZ" sz="1200" dirty="0">
                          <a:solidFill>
                            <a:schemeClr val="tx1"/>
                          </a:solidFill>
                        </a:rPr>
                        <a:t>Index FG</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cs-CZ" sz="1200" dirty="0">
                        <a:solidFill>
                          <a:schemeClr val="tx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23852486"/>
                  </a:ext>
                </a:extLst>
              </a:tr>
              <a:tr h="280040">
                <a:tc gridSpan="2">
                  <a:txBody>
                    <a:bodyPr/>
                    <a:lstStyle/>
                    <a:p>
                      <a:pPr algn="ctr"/>
                      <a:r>
                        <a:rPr lang="cs-CZ" sz="1200" b="1" dirty="0">
                          <a:solidFill>
                            <a:schemeClr val="bg1"/>
                          </a:solidFill>
                        </a:rPr>
                        <a:t>Rok 2022</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6A6A6"/>
                    </a:solidFill>
                  </a:tcPr>
                </a:tc>
                <a:tc hMerge="1">
                  <a:txBody>
                    <a:bodyPr/>
                    <a:lstStyle/>
                    <a:p>
                      <a:endParaRPr lang="cs-CZ"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cs-CZ" sz="1200" b="1" dirty="0">
                          <a:solidFill>
                            <a:schemeClr val="bg1"/>
                          </a:solidFill>
                        </a:rPr>
                        <a:t>56</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6A6A6"/>
                    </a:solidFill>
                  </a:tcPr>
                </a:tc>
                <a:tc>
                  <a:txBody>
                    <a:bodyPr/>
                    <a:lstStyle/>
                    <a:p>
                      <a:pPr algn="ctr"/>
                      <a:endParaRPr lang="cs-CZ" sz="1200" b="1"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55760106"/>
                  </a:ext>
                </a:extLst>
              </a:tr>
              <a:tr h="280040">
                <a:tc gridSpan="2">
                  <a:txBody>
                    <a:bodyPr/>
                    <a:lstStyle/>
                    <a:p>
                      <a:pPr algn="ctr"/>
                      <a:r>
                        <a:rPr lang="cs-CZ" sz="1200" b="1" dirty="0">
                          <a:solidFill>
                            <a:schemeClr val="bg1"/>
                          </a:solidFill>
                        </a:rPr>
                        <a:t>Rok 2023</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95000"/>
                        <a:lumOff val="5000"/>
                      </a:schemeClr>
                    </a:solidFill>
                  </a:tcPr>
                </a:tc>
                <a:tc hMerge="1">
                  <a:txBody>
                    <a:bodyPr/>
                    <a:lstStyle/>
                    <a:p>
                      <a:endParaRPr lang="cs-CZ"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cs-CZ" sz="1200" b="1" kern="1200" dirty="0">
                          <a:solidFill>
                            <a:schemeClr val="bg1"/>
                          </a:solidFill>
                          <a:latin typeface="+mn-lt"/>
                          <a:ea typeface="+mn-ea"/>
                          <a:cs typeface="+mn-cs"/>
                        </a:rPr>
                        <a:t>56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95000"/>
                        <a:lumOff val="5000"/>
                      </a:schemeClr>
                    </a:solidFill>
                  </a:tcPr>
                </a:tc>
                <a:tc>
                  <a:txBody>
                    <a:bodyPr/>
                    <a:lstStyle/>
                    <a:p>
                      <a:pPr algn="ctr" fontAlgn="ctr"/>
                      <a:r>
                        <a:rPr lang="cs-CZ" sz="1200" b="1" kern="1200" dirty="0">
                          <a:solidFill>
                            <a:schemeClr val="tx1"/>
                          </a:solidFill>
                          <a:latin typeface="+mn-lt"/>
                          <a:ea typeface="+mn-ea"/>
                          <a:cs typeface="+mn-cs"/>
                        </a:rPr>
                        <a:t>Rok 2022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72980030"/>
                  </a:ext>
                </a:extLst>
              </a:tr>
              <a:tr h="280040">
                <a:tc rowSpan="2">
                  <a:txBody>
                    <a:bodyPr/>
                    <a:lstStyle/>
                    <a:p>
                      <a:pPr algn="ctr"/>
                      <a:r>
                        <a:rPr lang="cs-CZ" sz="1200" dirty="0"/>
                        <a:t>Pohlaví</a:t>
                      </a:r>
                    </a:p>
                  </a:txBody>
                  <a:tcPr anchor="ctr">
                    <a:lnL w="12700" cap="flat" cmpd="sng" algn="ctr">
                      <a:solidFill>
                        <a:schemeClr val="bg1"/>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1358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cs-CZ" sz="1200" dirty="0"/>
                        <a:t>Muž</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cs-CZ" sz="1200" b="1" kern="1200" dirty="0">
                          <a:solidFill>
                            <a:schemeClr val="bg1"/>
                          </a:solidFill>
                          <a:latin typeface="+mn-lt"/>
                          <a:ea typeface="+mn-ea"/>
                          <a:cs typeface="+mn-cs"/>
                        </a:rPr>
                        <a:t>58</a:t>
                      </a:r>
                    </a:p>
                  </a:txBody>
                  <a:tcPr marL="9525" marR="9525" marT="9525"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35868"/>
                    </a:solidFill>
                  </a:tcPr>
                </a:tc>
                <a:tc>
                  <a:txBody>
                    <a:bodyPr/>
                    <a:lstStyle/>
                    <a:p>
                      <a:pPr algn="ctr" fontAlgn="ctr"/>
                      <a:r>
                        <a:rPr lang="cs-CZ" sz="1200" b="1" kern="1200" dirty="0">
                          <a:solidFill>
                            <a:schemeClr val="tx1"/>
                          </a:solidFill>
                          <a:latin typeface="+mn-lt"/>
                          <a:ea typeface="+mn-ea"/>
                          <a:cs typeface="+mn-cs"/>
                        </a:rPr>
                        <a:t>60</a:t>
                      </a:r>
                    </a:p>
                  </a:txBody>
                  <a:tcPr marL="9525" marR="9525" marT="9525" marB="0" anchor="ctr">
                    <a:lnL w="12700" cap="flat" cmpd="sng" algn="ctr">
                      <a:solidFill>
                        <a:schemeClr val="bg1">
                          <a:lumMod val="9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469833497"/>
                  </a:ext>
                </a:extLst>
              </a:tr>
              <a:tr h="280040">
                <a:tc vMerge="1">
                  <a:txBody>
                    <a:bodyPr/>
                    <a:lstStyle/>
                    <a:p>
                      <a:endParaRPr lang="cs-CZ"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cs-CZ" sz="1200" dirty="0"/>
                        <a:t>Žena</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rgbClr val="1358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cs-CZ" sz="1200" b="1" kern="1200" dirty="0">
                          <a:solidFill>
                            <a:schemeClr val="bg1"/>
                          </a:solidFill>
                          <a:latin typeface="+mn-lt"/>
                          <a:ea typeface="+mn-ea"/>
                          <a:cs typeface="+mn-cs"/>
                        </a:rPr>
                        <a:t>55</a:t>
                      </a:r>
                    </a:p>
                  </a:txBody>
                  <a:tcPr marL="9525" marR="9525" marT="9525"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35868"/>
                    </a:solidFill>
                  </a:tcPr>
                </a:tc>
                <a:tc>
                  <a:txBody>
                    <a:bodyPr/>
                    <a:lstStyle/>
                    <a:p>
                      <a:pPr algn="ctr" fontAlgn="ctr"/>
                      <a:r>
                        <a:rPr lang="cs-CZ" sz="1200" b="1" kern="1200" dirty="0">
                          <a:solidFill>
                            <a:schemeClr val="tx1"/>
                          </a:solidFill>
                          <a:latin typeface="+mn-lt"/>
                          <a:ea typeface="+mn-ea"/>
                          <a:cs typeface="+mn-cs"/>
                        </a:rPr>
                        <a:t>52</a:t>
                      </a:r>
                    </a:p>
                  </a:txBody>
                  <a:tcPr marL="9525" marR="9525" marT="9525" marB="0" anchor="ctr">
                    <a:lnL w="12700" cap="flat" cmpd="sng" algn="ctr">
                      <a:solidFill>
                        <a:schemeClr val="bg1">
                          <a:lumMod val="9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462776344"/>
                  </a:ext>
                </a:extLst>
              </a:tr>
              <a:tr h="280040">
                <a:tc rowSpan="4">
                  <a:txBody>
                    <a:bodyPr/>
                    <a:lstStyle/>
                    <a:p>
                      <a:pPr algn="ctr"/>
                      <a:r>
                        <a:rPr lang="cs-CZ" sz="1200" dirty="0"/>
                        <a:t>Věk</a:t>
                      </a:r>
                    </a:p>
                  </a:txBody>
                  <a:tcPr anchor="ctr">
                    <a:lnL w="12700" cap="flat" cmpd="sng" algn="ctr">
                      <a:solidFill>
                        <a:schemeClr val="bg1"/>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rgbClr val="135868"/>
                      </a:solidFill>
                      <a:prstDash val="solid"/>
                      <a:round/>
                      <a:headEnd type="none" w="med" len="med"/>
                      <a:tailEnd type="none" w="med" len="med"/>
                    </a:lnT>
                    <a:lnB w="12700" cap="flat" cmpd="sng" algn="ctr">
                      <a:solidFill>
                        <a:srgbClr val="1358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cs-CZ" sz="1200" dirty="0"/>
                        <a:t>18 – 34 </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rgbClr val="135868"/>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cs-CZ" sz="1200" b="1" kern="1200" dirty="0">
                          <a:solidFill>
                            <a:schemeClr val="bg1"/>
                          </a:solidFill>
                          <a:latin typeface="+mn-lt"/>
                          <a:ea typeface="+mn-ea"/>
                          <a:cs typeface="+mn-cs"/>
                        </a:rPr>
                        <a:t>50</a:t>
                      </a:r>
                    </a:p>
                  </a:txBody>
                  <a:tcPr marL="9525" marR="9525" marT="9525"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35868"/>
                    </a:solidFill>
                  </a:tcPr>
                </a:tc>
                <a:tc>
                  <a:txBody>
                    <a:bodyPr/>
                    <a:lstStyle/>
                    <a:p>
                      <a:pPr algn="ctr" fontAlgn="ctr"/>
                      <a:r>
                        <a:rPr lang="cs-CZ" sz="1200" b="1" kern="1200" dirty="0">
                          <a:solidFill>
                            <a:schemeClr val="tx1"/>
                          </a:solidFill>
                          <a:latin typeface="+mn-lt"/>
                          <a:ea typeface="+mn-ea"/>
                          <a:cs typeface="+mn-cs"/>
                        </a:rPr>
                        <a:t>51</a:t>
                      </a:r>
                    </a:p>
                  </a:txBody>
                  <a:tcPr marL="9525" marR="9525" marT="9525" marB="0" anchor="ctr">
                    <a:lnL w="12700" cap="flat" cmpd="sng" algn="ctr">
                      <a:solidFill>
                        <a:schemeClr val="bg1">
                          <a:lumMod val="9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942641212"/>
                  </a:ext>
                </a:extLst>
              </a:tr>
              <a:tr h="280040">
                <a:tc vMerge="1">
                  <a:txBody>
                    <a:bodyPr/>
                    <a:lstStyle/>
                    <a:p>
                      <a:endParaRPr lang="cs-CZ"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cs-CZ" sz="1200" dirty="0"/>
                        <a:t>35 – 49</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cs-CZ" sz="1200" b="1" kern="1200" dirty="0">
                          <a:solidFill>
                            <a:schemeClr val="bg1"/>
                          </a:solidFill>
                          <a:latin typeface="+mn-lt"/>
                          <a:ea typeface="+mn-ea"/>
                          <a:cs typeface="+mn-cs"/>
                        </a:rPr>
                        <a:t>58</a:t>
                      </a:r>
                    </a:p>
                  </a:txBody>
                  <a:tcPr marL="9525" marR="9525" marT="9525"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35868"/>
                    </a:solidFill>
                  </a:tcPr>
                </a:tc>
                <a:tc>
                  <a:txBody>
                    <a:bodyPr/>
                    <a:lstStyle/>
                    <a:p>
                      <a:pPr algn="ctr" fontAlgn="ctr"/>
                      <a:r>
                        <a:rPr lang="cs-CZ" sz="1200" b="1" kern="1200" dirty="0">
                          <a:solidFill>
                            <a:schemeClr val="tx1"/>
                          </a:solidFill>
                          <a:latin typeface="+mn-lt"/>
                          <a:ea typeface="+mn-ea"/>
                          <a:cs typeface="+mn-cs"/>
                        </a:rPr>
                        <a:t>56</a:t>
                      </a:r>
                    </a:p>
                  </a:txBody>
                  <a:tcPr marL="9525" marR="9525" marT="9525" marB="0" anchor="ctr">
                    <a:lnL w="12700" cap="flat" cmpd="sng" algn="ctr">
                      <a:solidFill>
                        <a:schemeClr val="bg1">
                          <a:lumMod val="9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482593983"/>
                  </a:ext>
                </a:extLst>
              </a:tr>
              <a:tr h="280040">
                <a:tc vMerge="1">
                  <a:txBody>
                    <a:bodyPr/>
                    <a:lstStyle/>
                    <a:p>
                      <a:endParaRPr lang="cs-CZ"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cs-CZ" sz="1200" dirty="0"/>
                        <a:t>50 – 64</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cs-CZ" sz="1200" b="1" kern="1200" dirty="0">
                          <a:solidFill>
                            <a:schemeClr val="bg1"/>
                          </a:solidFill>
                          <a:latin typeface="+mn-lt"/>
                          <a:ea typeface="+mn-ea"/>
                          <a:cs typeface="+mn-cs"/>
                        </a:rPr>
                        <a:t>58</a:t>
                      </a:r>
                    </a:p>
                  </a:txBody>
                  <a:tcPr marL="9525" marR="9525" marT="9525"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35868"/>
                    </a:solidFill>
                  </a:tcPr>
                </a:tc>
                <a:tc>
                  <a:txBody>
                    <a:bodyPr/>
                    <a:lstStyle/>
                    <a:p>
                      <a:pPr algn="ctr" fontAlgn="ctr"/>
                      <a:r>
                        <a:rPr lang="cs-CZ" sz="1200" b="1" kern="1200" dirty="0">
                          <a:solidFill>
                            <a:schemeClr val="tx1"/>
                          </a:solidFill>
                          <a:latin typeface="+mn-lt"/>
                          <a:ea typeface="+mn-ea"/>
                          <a:cs typeface="+mn-cs"/>
                        </a:rPr>
                        <a:t>58</a:t>
                      </a:r>
                    </a:p>
                  </a:txBody>
                  <a:tcPr marL="9525" marR="9525" marT="9525" marB="0" anchor="ctr">
                    <a:lnL w="12700" cap="flat" cmpd="sng" algn="ctr">
                      <a:solidFill>
                        <a:schemeClr val="bg1">
                          <a:lumMod val="9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545801530"/>
                  </a:ext>
                </a:extLst>
              </a:tr>
              <a:tr h="280040">
                <a:tc vMerge="1">
                  <a:txBody>
                    <a:bodyPr/>
                    <a:lstStyle/>
                    <a:p>
                      <a:endParaRPr lang="cs-CZ"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cs-CZ" sz="1200" dirty="0"/>
                        <a:t>65 a více let</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rgbClr val="1358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cs-CZ" sz="1200" b="1" kern="1200" dirty="0">
                          <a:solidFill>
                            <a:schemeClr val="bg1"/>
                          </a:solidFill>
                          <a:latin typeface="+mn-lt"/>
                          <a:ea typeface="+mn-ea"/>
                          <a:cs typeface="+mn-cs"/>
                        </a:rPr>
                        <a:t>59</a:t>
                      </a:r>
                    </a:p>
                  </a:txBody>
                  <a:tcPr marL="9525" marR="9525" marT="9525"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35868"/>
                    </a:solidFill>
                  </a:tcPr>
                </a:tc>
                <a:tc>
                  <a:txBody>
                    <a:bodyPr/>
                    <a:lstStyle/>
                    <a:p>
                      <a:pPr algn="ctr" fontAlgn="ctr"/>
                      <a:r>
                        <a:rPr lang="cs-CZ" sz="1200" b="1" kern="1200" dirty="0">
                          <a:solidFill>
                            <a:schemeClr val="tx1"/>
                          </a:solidFill>
                          <a:latin typeface="+mn-lt"/>
                          <a:ea typeface="+mn-ea"/>
                          <a:cs typeface="+mn-cs"/>
                        </a:rPr>
                        <a:t>58</a:t>
                      </a:r>
                    </a:p>
                  </a:txBody>
                  <a:tcPr marL="9525" marR="9525" marT="9525" marB="0" anchor="ctr">
                    <a:lnL w="12700" cap="flat" cmpd="sng" algn="ctr">
                      <a:solidFill>
                        <a:schemeClr val="bg1">
                          <a:lumMod val="9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010810330"/>
                  </a:ext>
                </a:extLst>
              </a:tr>
              <a:tr h="280040">
                <a:tc rowSpan="3">
                  <a:txBody>
                    <a:bodyPr/>
                    <a:lstStyle/>
                    <a:p>
                      <a:pPr algn="ctr"/>
                      <a:r>
                        <a:rPr lang="cs-CZ" sz="1200" dirty="0"/>
                        <a:t>Vzdělání</a:t>
                      </a:r>
                    </a:p>
                  </a:txBody>
                  <a:tcPr anchor="ctr">
                    <a:lnL w="12700" cap="flat" cmpd="sng" algn="ctr">
                      <a:solidFill>
                        <a:schemeClr val="bg1"/>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rgbClr val="135868"/>
                      </a:solidFill>
                      <a:prstDash val="solid"/>
                      <a:round/>
                      <a:headEnd type="none" w="med" len="med"/>
                      <a:tailEnd type="none" w="med" len="med"/>
                    </a:lnT>
                    <a:lnB w="12700" cap="flat" cmpd="sng" algn="ctr">
                      <a:solidFill>
                        <a:srgbClr val="1358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cs-CZ" sz="1200" dirty="0"/>
                        <a:t>ZŠ, Vyučen/a</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rgbClr val="135868"/>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cs-CZ" sz="1200" b="1" kern="1200" dirty="0">
                          <a:solidFill>
                            <a:schemeClr val="bg1"/>
                          </a:solidFill>
                          <a:latin typeface="+mn-lt"/>
                          <a:ea typeface="+mn-ea"/>
                          <a:cs typeface="+mn-cs"/>
                        </a:rPr>
                        <a:t>47</a:t>
                      </a:r>
                    </a:p>
                  </a:txBody>
                  <a:tcPr marL="9525" marR="9525" marT="9525"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35868"/>
                    </a:solidFill>
                  </a:tcPr>
                </a:tc>
                <a:tc>
                  <a:txBody>
                    <a:bodyPr/>
                    <a:lstStyle/>
                    <a:p>
                      <a:pPr algn="ctr" fontAlgn="ctr"/>
                      <a:r>
                        <a:rPr lang="cs-CZ" sz="1200" b="1" kern="1200" dirty="0">
                          <a:solidFill>
                            <a:schemeClr val="tx1"/>
                          </a:solidFill>
                          <a:latin typeface="+mn-lt"/>
                          <a:ea typeface="+mn-ea"/>
                          <a:cs typeface="+mn-cs"/>
                        </a:rPr>
                        <a:t>48</a:t>
                      </a:r>
                    </a:p>
                  </a:txBody>
                  <a:tcPr marL="9525" marR="9525" marT="9525" marB="0" anchor="ctr">
                    <a:lnL w="12700" cap="flat" cmpd="sng" algn="ctr">
                      <a:solidFill>
                        <a:schemeClr val="bg1">
                          <a:lumMod val="9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8849154"/>
                  </a:ext>
                </a:extLst>
              </a:tr>
              <a:tr h="280040">
                <a:tc vMerge="1">
                  <a:txBody>
                    <a:bodyPr/>
                    <a:lstStyle/>
                    <a:p>
                      <a:endParaRPr lang="cs-CZ"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cs-CZ" sz="1200" dirty="0"/>
                        <a:t>Maturita</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cs-CZ" sz="1200" b="1" kern="1200" dirty="0">
                          <a:solidFill>
                            <a:schemeClr val="bg1"/>
                          </a:solidFill>
                          <a:latin typeface="+mn-lt"/>
                          <a:ea typeface="+mn-ea"/>
                          <a:cs typeface="+mn-cs"/>
                        </a:rPr>
                        <a:t>56</a:t>
                      </a:r>
                    </a:p>
                  </a:txBody>
                  <a:tcPr marL="9525" marR="9525" marT="9525"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35868"/>
                    </a:solidFill>
                  </a:tcPr>
                </a:tc>
                <a:tc>
                  <a:txBody>
                    <a:bodyPr/>
                    <a:lstStyle/>
                    <a:p>
                      <a:pPr algn="ctr" fontAlgn="ctr"/>
                      <a:r>
                        <a:rPr lang="cs-CZ" sz="1200" b="1" kern="1200" dirty="0">
                          <a:solidFill>
                            <a:schemeClr val="tx1"/>
                          </a:solidFill>
                          <a:latin typeface="+mn-lt"/>
                          <a:ea typeface="+mn-ea"/>
                          <a:cs typeface="+mn-cs"/>
                        </a:rPr>
                        <a:t>56</a:t>
                      </a:r>
                    </a:p>
                  </a:txBody>
                  <a:tcPr marL="9525" marR="9525" marT="9525" marB="0" anchor="ctr">
                    <a:lnL w="12700" cap="flat" cmpd="sng" algn="ctr">
                      <a:solidFill>
                        <a:schemeClr val="bg1">
                          <a:lumMod val="9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673045076"/>
                  </a:ext>
                </a:extLst>
              </a:tr>
              <a:tr h="280040">
                <a:tc vMerge="1">
                  <a:txBody>
                    <a:bodyPr/>
                    <a:lstStyle/>
                    <a:p>
                      <a:endParaRPr lang="cs-CZ"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cs-CZ" sz="1200" dirty="0"/>
                        <a:t>VOŠ, VŠ</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rgbClr val="13586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cs-CZ" sz="1200" b="1" kern="1200" dirty="0">
                          <a:solidFill>
                            <a:schemeClr val="bg1"/>
                          </a:solidFill>
                          <a:latin typeface="+mn-lt"/>
                          <a:ea typeface="+mn-ea"/>
                          <a:cs typeface="+mn-cs"/>
                        </a:rPr>
                        <a:t>64</a:t>
                      </a:r>
                    </a:p>
                  </a:txBody>
                  <a:tcPr marL="9525" marR="9525" marT="9525"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35868"/>
                    </a:solidFill>
                  </a:tcPr>
                </a:tc>
                <a:tc>
                  <a:txBody>
                    <a:bodyPr/>
                    <a:lstStyle/>
                    <a:p>
                      <a:pPr algn="ctr" fontAlgn="ctr"/>
                      <a:r>
                        <a:rPr lang="cs-CZ" sz="1200" b="1" kern="1200" dirty="0">
                          <a:solidFill>
                            <a:schemeClr val="tx1"/>
                          </a:solidFill>
                          <a:latin typeface="+mn-lt"/>
                          <a:ea typeface="+mn-ea"/>
                          <a:cs typeface="+mn-cs"/>
                        </a:rPr>
                        <a:t>62</a:t>
                      </a:r>
                    </a:p>
                  </a:txBody>
                  <a:tcPr marL="9525" marR="9525" marT="9525" marB="0" anchor="ctr">
                    <a:lnL w="12700" cap="flat" cmpd="sng" algn="ctr">
                      <a:solidFill>
                        <a:schemeClr val="bg1">
                          <a:lumMod val="9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756242379"/>
                  </a:ext>
                </a:extLst>
              </a:tr>
              <a:tr h="280040">
                <a:tc rowSpan="3">
                  <a:txBody>
                    <a:bodyPr/>
                    <a:lstStyle/>
                    <a:p>
                      <a:pPr algn="ctr"/>
                      <a:r>
                        <a:rPr lang="cs-CZ" sz="1200" dirty="0"/>
                        <a:t>Region</a:t>
                      </a:r>
                    </a:p>
                  </a:txBody>
                  <a:tcPr anchor="ctr">
                    <a:lnL w="12700" cap="flat" cmpd="sng" algn="ctr">
                      <a:solidFill>
                        <a:schemeClr val="bg1"/>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rgbClr val="135868"/>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cs-CZ" sz="1200" dirty="0"/>
                        <a:t>Praha</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rgbClr val="135868"/>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cs-CZ" sz="1200" b="1" kern="1200" dirty="0">
                          <a:solidFill>
                            <a:schemeClr val="bg1"/>
                          </a:solidFill>
                          <a:latin typeface="+mn-lt"/>
                          <a:ea typeface="+mn-ea"/>
                          <a:cs typeface="+mn-cs"/>
                        </a:rPr>
                        <a:t>57</a:t>
                      </a:r>
                    </a:p>
                  </a:txBody>
                  <a:tcPr marL="9525" marR="9525" marT="9525"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35868"/>
                    </a:solidFill>
                  </a:tcPr>
                </a:tc>
                <a:tc>
                  <a:txBody>
                    <a:bodyPr/>
                    <a:lstStyle/>
                    <a:p>
                      <a:pPr algn="ctr" fontAlgn="ctr"/>
                      <a:r>
                        <a:rPr lang="cs-CZ" sz="1200" b="1" kern="1200" dirty="0">
                          <a:solidFill>
                            <a:schemeClr val="tx1"/>
                          </a:solidFill>
                          <a:latin typeface="+mn-lt"/>
                          <a:ea typeface="+mn-ea"/>
                          <a:cs typeface="+mn-cs"/>
                        </a:rPr>
                        <a:t>59</a:t>
                      </a:r>
                    </a:p>
                  </a:txBody>
                  <a:tcPr marL="9525" marR="9525" marT="9525" marB="0" anchor="ctr">
                    <a:lnL w="12700" cap="flat" cmpd="sng" algn="ctr">
                      <a:solidFill>
                        <a:schemeClr val="bg1">
                          <a:lumMod val="9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25596705"/>
                  </a:ext>
                </a:extLst>
              </a:tr>
              <a:tr h="280040">
                <a:tc vMerge="1">
                  <a:txBody>
                    <a:bodyPr/>
                    <a:lstStyle/>
                    <a:p>
                      <a:endParaRPr lang="cs-CZ"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cs-CZ" sz="1200" dirty="0"/>
                        <a:t>Čechy</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cs-CZ" sz="1200" b="1" kern="1200" dirty="0">
                          <a:solidFill>
                            <a:schemeClr val="bg1"/>
                          </a:solidFill>
                          <a:latin typeface="+mn-lt"/>
                          <a:ea typeface="+mn-ea"/>
                          <a:cs typeface="+mn-cs"/>
                        </a:rPr>
                        <a:t>57</a:t>
                      </a:r>
                    </a:p>
                  </a:txBody>
                  <a:tcPr marL="9525" marR="9525" marT="9525"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35868"/>
                    </a:solidFill>
                  </a:tcPr>
                </a:tc>
                <a:tc>
                  <a:txBody>
                    <a:bodyPr/>
                    <a:lstStyle/>
                    <a:p>
                      <a:pPr algn="ctr" fontAlgn="ctr"/>
                      <a:r>
                        <a:rPr lang="cs-CZ" sz="1200" b="1" kern="1200" dirty="0">
                          <a:solidFill>
                            <a:schemeClr val="tx1"/>
                          </a:solidFill>
                          <a:latin typeface="+mn-lt"/>
                          <a:ea typeface="+mn-ea"/>
                          <a:cs typeface="+mn-cs"/>
                        </a:rPr>
                        <a:t>56</a:t>
                      </a:r>
                    </a:p>
                  </a:txBody>
                  <a:tcPr marL="9525" marR="9525" marT="9525" marB="0" anchor="ctr">
                    <a:lnL w="12700" cap="flat" cmpd="sng" algn="ctr">
                      <a:solidFill>
                        <a:schemeClr val="bg1">
                          <a:lumMod val="9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44847832"/>
                  </a:ext>
                </a:extLst>
              </a:tr>
              <a:tr h="280040">
                <a:tc vMerge="1">
                  <a:txBody>
                    <a:bodyPr/>
                    <a:lstStyle/>
                    <a:p>
                      <a:endParaRPr lang="cs-CZ"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cs-CZ" sz="1200" dirty="0"/>
                        <a:t>Morava</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cs-CZ" sz="1200" b="1" kern="1200" dirty="0">
                          <a:solidFill>
                            <a:schemeClr val="bg1"/>
                          </a:solidFill>
                          <a:latin typeface="+mn-lt"/>
                          <a:ea typeface="+mn-ea"/>
                          <a:cs typeface="+mn-cs"/>
                        </a:rPr>
                        <a:t>56</a:t>
                      </a:r>
                    </a:p>
                  </a:txBody>
                  <a:tcPr marL="9525" marR="9525" marT="9525"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35868"/>
                    </a:solidFill>
                  </a:tcPr>
                </a:tc>
                <a:tc>
                  <a:txBody>
                    <a:bodyPr/>
                    <a:lstStyle/>
                    <a:p>
                      <a:pPr algn="ctr" fontAlgn="ctr"/>
                      <a:r>
                        <a:rPr lang="cs-CZ" sz="1200" b="1" kern="1200" dirty="0">
                          <a:solidFill>
                            <a:schemeClr val="tx1"/>
                          </a:solidFill>
                          <a:latin typeface="+mn-lt"/>
                          <a:ea typeface="+mn-ea"/>
                          <a:cs typeface="+mn-cs"/>
                        </a:rPr>
                        <a:t>55</a:t>
                      </a:r>
                    </a:p>
                  </a:txBody>
                  <a:tcPr marL="9525" marR="9525" marT="9525" marB="0" anchor="ctr">
                    <a:lnL w="12700" cap="flat" cmpd="sng" algn="ctr">
                      <a:solidFill>
                        <a:schemeClr val="bg1">
                          <a:lumMod val="9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574596826"/>
                  </a:ext>
                </a:extLst>
              </a:tr>
            </a:tbl>
          </a:graphicData>
        </a:graphic>
      </p:graphicFrame>
      <p:sp>
        <p:nvSpPr>
          <p:cNvPr id="20" name="Obdélník 19">
            <a:extLst>
              <a:ext uri="{FF2B5EF4-FFF2-40B4-BE49-F238E27FC236}">
                <a16:creationId xmlns:a16="http://schemas.microsoft.com/office/drawing/2014/main" id="{B1562134-58E5-4F97-9DF8-FE5AEAA405F8}"/>
              </a:ext>
            </a:extLst>
          </p:cNvPr>
          <p:cNvSpPr/>
          <p:nvPr/>
        </p:nvSpPr>
        <p:spPr>
          <a:xfrm>
            <a:off x="7608167" y="0"/>
            <a:ext cx="4592675" cy="6858000"/>
          </a:xfrm>
          <a:prstGeom prst="rect">
            <a:avLst/>
          </a:prstGeom>
          <a:solidFill>
            <a:srgbClr val="135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21" name="Přímá spojnice 20">
            <a:extLst>
              <a:ext uri="{FF2B5EF4-FFF2-40B4-BE49-F238E27FC236}">
                <a16:creationId xmlns:a16="http://schemas.microsoft.com/office/drawing/2014/main" id="{964539D0-CB9B-430D-83DA-4ECB96387527}"/>
              </a:ext>
            </a:extLst>
          </p:cNvPr>
          <p:cNvCxnSpPr/>
          <p:nvPr/>
        </p:nvCxnSpPr>
        <p:spPr>
          <a:xfrm>
            <a:off x="7781658" y="1524620"/>
            <a:ext cx="4284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TextovéPole 21">
            <a:extLst>
              <a:ext uri="{FF2B5EF4-FFF2-40B4-BE49-F238E27FC236}">
                <a16:creationId xmlns:a16="http://schemas.microsoft.com/office/drawing/2014/main" id="{AC89C65B-1475-4C21-BF85-84D813274738}"/>
              </a:ext>
            </a:extLst>
          </p:cNvPr>
          <p:cNvSpPr txBox="1"/>
          <p:nvPr/>
        </p:nvSpPr>
        <p:spPr>
          <a:xfrm>
            <a:off x="7713991" y="1138648"/>
            <a:ext cx="2033314" cy="338554"/>
          </a:xfrm>
          <a:prstGeom prst="rect">
            <a:avLst/>
          </a:prstGeom>
          <a:noFill/>
        </p:spPr>
        <p:txBody>
          <a:bodyPr wrap="none" rtlCol="0">
            <a:spAutoFit/>
          </a:bodyPr>
          <a:lstStyle/>
          <a:p>
            <a:r>
              <a:rPr lang="cs-CZ" sz="1600" dirty="0">
                <a:solidFill>
                  <a:schemeClr val="bg1"/>
                </a:solidFill>
              </a:rPr>
              <a:t>Vyhodnocení indexu</a:t>
            </a:r>
            <a:endParaRPr lang="en-GB" sz="1600" dirty="0">
              <a:solidFill>
                <a:schemeClr val="bg1"/>
              </a:solidFill>
            </a:endParaRPr>
          </a:p>
        </p:txBody>
      </p:sp>
      <p:grpSp>
        <p:nvGrpSpPr>
          <p:cNvPr id="23" name="Group 35">
            <a:extLst>
              <a:ext uri="{FF2B5EF4-FFF2-40B4-BE49-F238E27FC236}">
                <a16:creationId xmlns:a16="http://schemas.microsoft.com/office/drawing/2014/main" id="{7B5EE28C-3672-495B-9301-D0BC893D594F}"/>
              </a:ext>
            </a:extLst>
          </p:cNvPr>
          <p:cNvGrpSpPr>
            <a:grpSpLocks noChangeAspect="1"/>
          </p:cNvGrpSpPr>
          <p:nvPr/>
        </p:nvGrpSpPr>
        <p:grpSpPr bwMode="auto">
          <a:xfrm>
            <a:off x="11021252" y="217434"/>
            <a:ext cx="896933" cy="893139"/>
            <a:chOff x="7115" y="2550"/>
            <a:chExt cx="473" cy="471"/>
          </a:xfrm>
          <a:noFill/>
        </p:grpSpPr>
        <p:sp>
          <p:nvSpPr>
            <p:cNvPr id="24" name="Oval 36">
              <a:extLst>
                <a:ext uri="{FF2B5EF4-FFF2-40B4-BE49-F238E27FC236}">
                  <a16:creationId xmlns:a16="http://schemas.microsoft.com/office/drawing/2014/main" id="{24DA2BE5-98B1-4A17-A6F5-472BCA7D6F2E}"/>
                </a:ext>
              </a:extLst>
            </p:cNvPr>
            <p:cNvSpPr>
              <a:spLocks noChangeArrowheads="1"/>
            </p:cNvSpPr>
            <p:nvPr/>
          </p:nvSpPr>
          <p:spPr bwMode="auto">
            <a:xfrm>
              <a:off x="7115" y="2550"/>
              <a:ext cx="473" cy="471"/>
            </a:xfrm>
            <a:prstGeom prst="ellipse">
              <a:avLst/>
            </a:prstGeom>
            <a:grp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25" name="Line 37">
              <a:extLst>
                <a:ext uri="{FF2B5EF4-FFF2-40B4-BE49-F238E27FC236}">
                  <a16:creationId xmlns:a16="http://schemas.microsoft.com/office/drawing/2014/main" id="{A37AC548-5D03-4ED1-9622-12F10C5712F4}"/>
                </a:ext>
              </a:extLst>
            </p:cNvPr>
            <p:cNvSpPr>
              <a:spLocks noChangeShapeType="1"/>
            </p:cNvSpPr>
            <p:nvPr/>
          </p:nvSpPr>
          <p:spPr bwMode="auto">
            <a:xfrm>
              <a:off x="7353" y="2703"/>
              <a:ext cx="0" cy="227"/>
            </a:xfrm>
            <a:prstGeom prst="line">
              <a:avLst/>
            </a:prstGeom>
            <a:grp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26" name="Oval 38">
              <a:extLst>
                <a:ext uri="{FF2B5EF4-FFF2-40B4-BE49-F238E27FC236}">
                  <a16:creationId xmlns:a16="http://schemas.microsoft.com/office/drawing/2014/main" id="{8A6E0347-62FA-47FE-B294-58890ED303FD}"/>
                </a:ext>
              </a:extLst>
            </p:cNvPr>
            <p:cNvSpPr>
              <a:spLocks noChangeArrowheads="1"/>
            </p:cNvSpPr>
            <p:nvPr/>
          </p:nvSpPr>
          <p:spPr bwMode="auto">
            <a:xfrm>
              <a:off x="7331" y="2601"/>
              <a:ext cx="41" cy="40"/>
            </a:xfrm>
            <a:prstGeom prst="ellipse">
              <a:avLst/>
            </a:prstGeom>
            <a:grp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27" name="TextovéPole 26">
            <a:extLst>
              <a:ext uri="{FF2B5EF4-FFF2-40B4-BE49-F238E27FC236}">
                <a16:creationId xmlns:a16="http://schemas.microsoft.com/office/drawing/2014/main" id="{6FD202F5-472E-464F-B9E8-F889C3116FDB}"/>
              </a:ext>
            </a:extLst>
          </p:cNvPr>
          <p:cNvSpPr txBox="1"/>
          <p:nvPr/>
        </p:nvSpPr>
        <p:spPr>
          <a:xfrm>
            <a:off x="7798284" y="1748360"/>
            <a:ext cx="4267374" cy="2492990"/>
          </a:xfrm>
          <a:prstGeom prst="rect">
            <a:avLst/>
          </a:prstGeom>
          <a:noFill/>
        </p:spPr>
        <p:txBody>
          <a:bodyPr wrap="square" rtlCol="0">
            <a:spAutoFit/>
          </a:bodyPr>
          <a:lstStyle/>
          <a:p>
            <a:pPr marR="0" lvl="0" algn="l" defTabSz="1219170" rtl="0" eaLnBrk="1" fontAlgn="auto" latinLnBrk="0" hangingPunct="1">
              <a:lnSpc>
                <a:spcPct val="100000"/>
              </a:lnSpc>
              <a:spcBef>
                <a:spcPts val="0"/>
              </a:spcBef>
              <a:spcAft>
                <a:spcPts val="0"/>
              </a:spcAft>
              <a:buClrTx/>
              <a:buSzTx/>
              <a:tabLst/>
              <a:defRPr/>
            </a:pPr>
            <a:endParaRPr lang="cs-CZ" sz="1200" dirty="0">
              <a:solidFill>
                <a:srgbClr val="FFFFFF"/>
              </a:solidFill>
              <a:latin typeface="Arial" panose="020B0604020202020204"/>
            </a:endParaRPr>
          </a:p>
          <a:p>
            <a:pPr marL="171450" marR="0" lvl="0" indent="-1714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cs-CZ" sz="1200" dirty="0">
                <a:solidFill>
                  <a:srgbClr val="FFFFFF"/>
                </a:solidFill>
                <a:latin typeface="Arial" panose="020B0604020202020204"/>
              </a:rPr>
              <a:t>Nejtěžší otázkou pro respondenty je i v roce 2023 výhodnost úvěru. Správně na ni odpovědělo 32 % respondentů (31 % v roce 2022).</a:t>
            </a:r>
          </a:p>
          <a:p>
            <a:pPr marL="171450" marR="0" lvl="0" indent="-1714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cs-CZ" sz="1200" dirty="0">
              <a:solidFill>
                <a:srgbClr val="FFFFFF"/>
              </a:solidFill>
              <a:latin typeface="Arial" panose="020B0604020202020204"/>
            </a:endParaRPr>
          </a:p>
          <a:p>
            <a:pPr marL="171450" indent="-171450">
              <a:buFont typeface="Arial" panose="020B0604020202020204" pitchFamily="34" charset="0"/>
              <a:buChar char="•"/>
              <a:defRPr/>
            </a:pPr>
            <a:r>
              <a:rPr lang="cs-CZ" sz="1200" dirty="0">
                <a:solidFill>
                  <a:srgbClr val="FFFFFF"/>
                </a:solidFill>
                <a:latin typeface="Arial" panose="020B0604020202020204"/>
              </a:rPr>
              <a:t>Méně než polovina populace poté správně odpověděla na otázky týkající se zajištění vkladů u „peer-to-peer“ poskytovatelů půjček či na definici anuitní splátky.</a:t>
            </a:r>
          </a:p>
          <a:p>
            <a:pPr marL="171450" marR="0" lvl="0" indent="-1714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cs-CZ" sz="1200" dirty="0">
              <a:solidFill>
                <a:srgbClr val="FFFFFF"/>
              </a:solidFill>
              <a:latin typeface="Arial" panose="020B0604020202020204"/>
            </a:endParaRPr>
          </a:p>
          <a:p>
            <a:pPr marL="171450" marR="0" lvl="0" indent="-1714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cs-CZ" sz="1200" dirty="0">
                <a:solidFill>
                  <a:srgbClr val="FFFFFF"/>
                </a:solidFill>
                <a:latin typeface="Arial" panose="020B0604020202020204"/>
              </a:rPr>
              <a:t>Nejvíce lidí naopak správně odpovědělo v otázce na schodkový rozpočet domácnosti (80 %).</a:t>
            </a:r>
          </a:p>
          <a:p>
            <a:pPr marL="171450" marR="0" lvl="0" indent="-1714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cs-CZ" sz="1200" dirty="0">
              <a:solidFill>
                <a:srgbClr val="FFFFFF"/>
              </a:solidFill>
              <a:latin typeface="Arial" panose="020B0604020202020204"/>
            </a:endParaRPr>
          </a:p>
          <a:p>
            <a:pPr marL="171450" marR="0" lvl="0" indent="-1714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cs-CZ" sz="1200" dirty="0">
              <a:solidFill>
                <a:srgbClr val="FFFFFF"/>
              </a:solidFill>
              <a:latin typeface="Arial" panose="020B0604020202020204"/>
            </a:endParaRPr>
          </a:p>
        </p:txBody>
      </p:sp>
    </p:spTree>
    <p:extLst>
      <p:ext uri="{BB962C8B-B14F-4D97-AF65-F5344CB8AC3E}">
        <p14:creationId xmlns:p14="http://schemas.microsoft.com/office/powerpoint/2010/main" val="23183111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Obdélník 2">
            <a:extLst>
              <a:ext uri="{FF2B5EF4-FFF2-40B4-BE49-F238E27FC236}">
                <a16:creationId xmlns:a16="http://schemas.microsoft.com/office/drawing/2014/main" id="{92DCEF48-2637-4B6C-9910-BBF0113121C1}"/>
              </a:ext>
            </a:extLst>
          </p:cNvPr>
          <p:cNvSpPr/>
          <p:nvPr/>
        </p:nvSpPr>
        <p:spPr>
          <a:xfrm>
            <a:off x="0" y="2024844"/>
            <a:ext cx="12192000" cy="2592288"/>
          </a:xfrm>
          <a:prstGeom prst="rect">
            <a:avLst/>
          </a:prstGeom>
          <a:solidFill>
            <a:srgbClr val="135868">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4" name="Zástupný text 6">
            <a:extLst>
              <a:ext uri="{FF2B5EF4-FFF2-40B4-BE49-F238E27FC236}">
                <a16:creationId xmlns:a16="http://schemas.microsoft.com/office/drawing/2014/main" id="{D76C4820-C2C7-4037-90AE-20D6765E44B5}"/>
              </a:ext>
            </a:extLst>
          </p:cNvPr>
          <p:cNvSpPr txBox="1">
            <a:spLocks/>
          </p:cNvSpPr>
          <p:nvPr/>
        </p:nvSpPr>
        <p:spPr>
          <a:xfrm>
            <a:off x="-30410" y="2888940"/>
            <a:ext cx="5941663" cy="642385"/>
          </a:xfrm>
          <a:prstGeom prst="rect">
            <a:avLst/>
          </a:prstGeom>
        </p:spPr>
        <p:txBody>
          <a:bodyPr vert="horz" lIns="90000" tIns="46800" rIns="90000" bIns="46800" rtlCol="0" anchor="ctr" anchorCtr="0">
            <a:noAutofit/>
          </a:bodyPr>
          <a:lstStyle>
            <a:lvl1pPr marL="0" marR="0" indent="-232828" algn="l" defTabSz="1219140" rtl="0" eaLnBrk="1" fontAlgn="auto" latinLnBrk="0" hangingPunct="1">
              <a:lnSpc>
                <a:spcPct val="100000"/>
              </a:lnSpc>
              <a:spcBef>
                <a:spcPct val="20000"/>
              </a:spcBef>
              <a:spcAft>
                <a:spcPts val="0"/>
              </a:spcAft>
              <a:buClrTx/>
              <a:buSzTx/>
              <a:buFont typeface="Arial" pitchFamily="34" charset="0"/>
              <a:buNone/>
              <a:tabLst/>
              <a:defRPr lang="cs-CZ" sz="1600" b="1" kern="1200" dirty="0" smtClean="0">
                <a:solidFill>
                  <a:schemeClr val="bg2"/>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cs-CZ"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cs-CZ" sz="20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cs-CZ"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cs-CZ" sz="24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232828" algn="ctr" defTabSz="1219140" rtl="0" eaLnBrk="1" fontAlgn="auto" latinLnBrk="0" hangingPunct="1">
              <a:lnSpc>
                <a:spcPct val="100000"/>
              </a:lnSpc>
              <a:spcBef>
                <a:spcPct val="20000"/>
              </a:spcBef>
              <a:spcAft>
                <a:spcPts val="0"/>
              </a:spcAft>
              <a:buClrTx/>
              <a:buSzTx/>
              <a:buFont typeface="Arial" pitchFamily="34" charset="0"/>
              <a:buNone/>
              <a:tabLst/>
              <a:defRPr/>
            </a:pPr>
            <a:r>
              <a:rPr lang="cs-CZ" sz="2800" dirty="0">
                <a:solidFill>
                  <a:srgbClr val="FFFFFF"/>
                </a:solidFill>
              </a:rPr>
              <a:t>ZNALOST V OBLASTI FINANCÍ</a:t>
            </a:r>
            <a:endParaRPr kumimoji="0" lang="cs-CZ" sz="28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cxnSp>
        <p:nvCxnSpPr>
          <p:cNvPr id="5" name="Přímá spojnice 4">
            <a:extLst>
              <a:ext uri="{FF2B5EF4-FFF2-40B4-BE49-F238E27FC236}">
                <a16:creationId xmlns:a16="http://schemas.microsoft.com/office/drawing/2014/main" id="{B26ED471-FF43-4C7A-BE44-F3E7DFAEB00C}"/>
              </a:ext>
            </a:extLst>
          </p:cNvPr>
          <p:cNvCxnSpPr/>
          <p:nvPr/>
        </p:nvCxnSpPr>
        <p:spPr>
          <a:xfrm>
            <a:off x="308675" y="3531325"/>
            <a:ext cx="4284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32989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Obdélník 6">
            <a:extLst>
              <a:ext uri="{FF2B5EF4-FFF2-40B4-BE49-F238E27FC236}">
                <a16:creationId xmlns:a16="http://schemas.microsoft.com/office/drawing/2014/main" id="{BA031E45-11C5-4D15-9BB9-0C47C214FAAC}"/>
              </a:ext>
            </a:extLst>
          </p:cNvPr>
          <p:cNvSpPr/>
          <p:nvPr/>
        </p:nvSpPr>
        <p:spPr>
          <a:xfrm>
            <a:off x="7608167" y="0"/>
            <a:ext cx="4592675" cy="6858000"/>
          </a:xfrm>
          <a:prstGeom prst="rect">
            <a:avLst/>
          </a:prstGeom>
          <a:solidFill>
            <a:srgbClr val="135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Zástupný text 3">
            <a:extLst>
              <a:ext uri="{FF2B5EF4-FFF2-40B4-BE49-F238E27FC236}">
                <a16:creationId xmlns:a16="http://schemas.microsoft.com/office/drawing/2014/main" id="{B52E979F-91B2-4E4B-97E7-8AFC6370349D}"/>
              </a:ext>
            </a:extLst>
          </p:cNvPr>
          <p:cNvSpPr txBox="1">
            <a:spLocks/>
          </p:cNvSpPr>
          <p:nvPr/>
        </p:nvSpPr>
        <p:spPr>
          <a:xfrm>
            <a:off x="433899" y="6450277"/>
            <a:ext cx="10586475" cy="276999"/>
          </a:xfrm>
          <a:prstGeom prst="rect">
            <a:avLst/>
          </a:prstGeom>
        </p:spPr>
        <p:txBody>
          <a:bodyPr wrap="square" lIns="0" tIns="0" rIns="0" bIns="0" anchor="t" anchorCtr="0">
            <a:spAutoFit/>
          </a:bodyPr>
          <a:lstStyle>
            <a:lvl1pPr marL="0" indent="0" algn="l" defTabSz="914400" rtl="0" eaLnBrk="1" latinLnBrk="0" hangingPunct="1">
              <a:lnSpc>
                <a:spcPct val="100000"/>
              </a:lnSpc>
              <a:spcBef>
                <a:spcPts val="0"/>
              </a:spcBef>
              <a:buFont typeface="Arial" panose="020B0604020202020204" pitchFamily="34" charset="0"/>
              <a:buNone/>
              <a:defRPr sz="1000" i="1" kern="1200">
                <a:solidFill>
                  <a:schemeClr val="bg1">
                    <a:lumMod val="50000"/>
                  </a:schemeClr>
                </a:solidFill>
                <a:latin typeface="Arial" panose="020B0604020202020204" pitchFamily="34" charset="0"/>
                <a:ea typeface="+mn-ea"/>
                <a:cs typeface="Arial" pitchFamily="34" charset="0"/>
              </a:defRPr>
            </a:lvl1pPr>
            <a:lvl2pPr marL="457189" indent="0" algn="l" defTabSz="914400" rtl="0" eaLnBrk="1" latinLnBrk="0" hangingPunct="1">
              <a:lnSpc>
                <a:spcPct val="90000"/>
              </a:lnSpc>
              <a:spcBef>
                <a:spcPts val="500"/>
              </a:spcBef>
              <a:buFont typeface="Arial" panose="020B0604020202020204" pitchFamily="34" charset="0"/>
              <a:buNone/>
              <a:defRPr sz="1200" i="1" kern="1200">
                <a:solidFill>
                  <a:schemeClr val="bg1">
                    <a:lumMod val="6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i="1" kern="1200">
                <a:solidFill>
                  <a:schemeClr val="bg1">
                    <a:lumMod val="6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i="1" kern="1200">
                <a:solidFill>
                  <a:schemeClr val="bg1">
                    <a:lumMod val="6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i="1" kern="1200">
                <a:solidFill>
                  <a:schemeClr val="bg1">
                    <a:lumMod val="6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defRPr/>
            </a:pPr>
            <a:r>
              <a:rPr lang="cs-CZ" sz="900" b="1" dirty="0">
                <a:solidFill>
                  <a:srgbClr val="FFFFFF">
                    <a:lumMod val="50000"/>
                  </a:srgbClr>
                </a:solidFill>
              </a:rPr>
              <a:t>Báze: </a:t>
            </a:r>
            <a:r>
              <a:rPr lang="cs-CZ" sz="900" dirty="0">
                <a:solidFill>
                  <a:srgbClr val="FFFFFF">
                    <a:lumMod val="50000"/>
                  </a:srgbClr>
                </a:solidFill>
              </a:rPr>
              <a:t>2023</a:t>
            </a:r>
            <a:r>
              <a:rPr lang="cs-CZ" sz="900" b="1" dirty="0">
                <a:solidFill>
                  <a:srgbClr val="FFFFFF">
                    <a:lumMod val="50000"/>
                  </a:srgbClr>
                </a:solidFill>
              </a:rPr>
              <a:t> </a:t>
            </a:r>
            <a:r>
              <a:rPr lang="cs-CZ" sz="900" dirty="0">
                <a:solidFill>
                  <a:srgbClr val="FFFFFF">
                    <a:lumMod val="50000"/>
                  </a:srgbClr>
                </a:solidFill>
              </a:rPr>
              <a:t>n=1013</a:t>
            </a:r>
          </a:p>
          <a:p>
            <a:pPr lvl="0">
              <a:defRPr/>
            </a:pPr>
            <a:r>
              <a:rPr kumimoji="0" lang="cs-CZ" sz="900" b="1" i="1"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itchFamily="34" charset="0"/>
              </a:rPr>
              <a:t>Otázka </a:t>
            </a:r>
            <a:r>
              <a:rPr lang="cs-CZ" sz="900" dirty="0">
                <a:solidFill>
                  <a:srgbClr val="FFFFFF">
                    <a:lumMod val="50000"/>
                  </a:srgbClr>
                </a:solidFill>
              </a:rPr>
              <a:t>FG1. Myslíte si, že jsou Vaše znalosti o financích dostačující? </a:t>
            </a:r>
            <a:endParaRPr kumimoji="0" lang="cs-CZ" sz="900" i="1"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itchFamily="34" charset="0"/>
            </a:endParaRPr>
          </a:p>
        </p:txBody>
      </p:sp>
      <p:cxnSp>
        <p:nvCxnSpPr>
          <p:cNvPr id="18" name="Přímá spojnice 17">
            <a:extLst>
              <a:ext uri="{FF2B5EF4-FFF2-40B4-BE49-F238E27FC236}">
                <a16:creationId xmlns:a16="http://schemas.microsoft.com/office/drawing/2014/main" id="{808DD6C2-2F27-41CD-B920-020CD4CF789F}"/>
              </a:ext>
            </a:extLst>
          </p:cNvPr>
          <p:cNvCxnSpPr/>
          <p:nvPr/>
        </p:nvCxnSpPr>
        <p:spPr>
          <a:xfrm>
            <a:off x="340352" y="2996952"/>
            <a:ext cx="6643348" cy="0"/>
          </a:xfrm>
          <a:prstGeom prst="line">
            <a:avLst/>
          </a:prstGeom>
          <a:ln>
            <a:solidFill>
              <a:srgbClr val="135868"/>
            </a:solidFill>
          </a:ln>
        </p:spPr>
        <p:style>
          <a:lnRef idx="1">
            <a:schemeClr val="accent1"/>
          </a:lnRef>
          <a:fillRef idx="0">
            <a:schemeClr val="accent1"/>
          </a:fillRef>
          <a:effectRef idx="0">
            <a:schemeClr val="accent1"/>
          </a:effectRef>
          <a:fontRef idx="minor">
            <a:schemeClr val="tx1"/>
          </a:fontRef>
        </p:style>
      </p:cxnSp>
      <p:graphicFrame>
        <p:nvGraphicFramePr>
          <p:cNvPr id="20" name="Tabulka 15">
            <a:extLst>
              <a:ext uri="{FF2B5EF4-FFF2-40B4-BE49-F238E27FC236}">
                <a16:creationId xmlns:a16="http://schemas.microsoft.com/office/drawing/2014/main" id="{A19E62D4-7895-4DDB-8FBC-BFCD9DBC5B3D}"/>
              </a:ext>
            </a:extLst>
          </p:cNvPr>
          <p:cNvGraphicFramePr>
            <a:graphicFrameLocks noGrp="1"/>
          </p:cNvGraphicFramePr>
          <p:nvPr>
            <p:extLst>
              <p:ext uri="{D42A27DB-BD31-4B8C-83A1-F6EECF244321}">
                <p14:modId xmlns:p14="http://schemas.microsoft.com/office/powerpoint/2010/main" val="2480877730"/>
              </p:ext>
            </p:extLst>
          </p:nvPr>
        </p:nvGraphicFramePr>
        <p:xfrm>
          <a:off x="675909" y="2192811"/>
          <a:ext cx="2850457" cy="3355612"/>
        </p:xfrm>
        <a:graphic>
          <a:graphicData uri="http://schemas.openxmlformats.org/drawingml/2006/table">
            <a:tbl>
              <a:tblPr firstRow="1" bandRow="1">
                <a:tableStyleId>{5C22544A-7EE6-4342-B048-85BDC9FD1C3A}</a:tableStyleId>
              </a:tblPr>
              <a:tblGrid>
                <a:gridCol w="2850457">
                  <a:extLst>
                    <a:ext uri="{9D8B030D-6E8A-4147-A177-3AD203B41FA5}">
                      <a16:colId xmlns:a16="http://schemas.microsoft.com/office/drawing/2014/main" val="3443017960"/>
                    </a:ext>
                  </a:extLst>
                </a:gridCol>
              </a:tblGrid>
              <a:tr h="699885">
                <a:tc>
                  <a:txBody>
                    <a:bodyPr/>
                    <a:lstStyle/>
                    <a:p>
                      <a:pPr algn="ctr"/>
                      <a:r>
                        <a:rPr lang="cs-CZ" sz="1100" b="0" noProof="0" dirty="0">
                          <a:solidFill>
                            <a:schemeClr val="tx1">
                              <a:lumMod val="95000"/>
                              <a:lumOff val="5000"/>
                            </a:schemeClr>
                          </a:solidFill>
                        </a:rPr>
                        <a:t>Rozhodně ano, vždy si vystačím sám/sama</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20247452"/>
                  </a:ext>
                </a:extLst>
              </a:tr>
              <a:tr h="977921">
                <a:tc>
                  <a:txBody>
                    <a:bodyPr/>
                    <a:lstStyle/>
                    <a:p>
                      <a:pPr algn="ctr"/>
                      <a:r>
                        <a:rPr lang="cs-CZ" sz="1100" b="0" noProof="0" dirty="0">
                          <a:solidFill>
                            <a:schemeClr val="tx1">
                              <a:lumMod val="95000"/>
                              <a:lumOff val="5000"/>
                            </a:schemeClr>
                          </a:solidFill>
                        </a:rPr>
                        <a:t>Většinou ano, ale v některých případech se raději poradím</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2464367"/>
                  </a:ext>
                </a:extLst>
              </a:tr>
              <a:tr h="977921">
                <a:tc>
                  <a:txBody>
                    <a:bodyPr/>
                    <a:lstStyle/>
                    <a:p>
                      <a:pPr algn="ctr"/>
                      <a:r>
                        <a:rPr lang="it-IT" sz="1100" b="0" noProof="0" dirty="0">
                          <a:solidFill>
                            <a:schemeClr val="tx1">
                              <a:lumMod val="95000"/>
                              <a:lumOff val="5000"/>
                            </a:schemeClr>
                          </a:solidFill>
                        </a:rPr>
                        <a:t>Spíše ne, často si nevím rady</a:t>
                      </a:r>
                      <a:endParaRPr lang="cs-CZ" sz="1100" b="0" noProof="0" dirty="0">
                        <a:solidFill>
                          <a:schemeClr val="tx1">
                            <a:lumMod val="95000"/>
                            <a:lumOff val="5000"/>
                          </a:schemeClr>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52689135"/>
                  </a:ext>
                </a:extLst>
              </a:tr>
              <a:tr h="699885">
                <a:tc>
                  <a:txBody>
                    <a:bodyPr/>
                    <a:lstStyle/>
                    <a:p>
                      <a:pPr algn="ctr"/>
                      <a:r>
                        <a:rPr lang="it-IT" sz="1100" b="0" noProof="0" dirty="0">
                          <a:solidFill>
                            <a:schemeClr val="tx1">
                              <a:lumMod val="95000"/>
                              <a:lumOff val="5000"/>
                            </a:schemeClr>
                          </a:solidFill>
                        </a:rPr>
                        <a:t>Rozhodně ne, v oblasti financí se vůbec nevyznám</a:t>
                      </a:r>
                      <a:endParaRPr lang="cs-CZ" sz="1100" b="0" noProof="0" dirty="0">
                        <a:solidFill>
                          <a:schemeClr val="tx1">
                            <a:lumMod val="95000"/>
                            <a:lumOff val="5000"/>
                          </a:schemeClr>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646362049"/>
                  </a:ext>
                </a:extLst>
              </a:tr>
            </a:tbl>
          </a:graphicData>
        </a:graphic>
      </p:graphicFrame>
      <p:graphicFrame>
        <p:nvGraphicFramePr>
          <p:cNvPr id="12" name="Content Placeholder 4">
            <a:extLst>
              <a:ext uri="{FF2B5EF4-FFF2-40B4-BE49-F238E27FC236}">
                <a16:creationId xmlns:a16="http://schemas.microsoft.com/office/drawing/2014/main" id="{F84B3E13-4F0B-4D67-8BA0-8E5B6AAFD37E}"/>
              </a:ext>
            </a:extLst>
          </p:cNvPr>
          <p:cNvGraphicFramePr>
            <a:graphicFrameLocks/>
          </p:cNvGraphicFramePr>
          <p:nvPr>
            <p:extLst>
              <p:ext uri="{D42A27DB-BD31-4B8C-83A1-F6EECF244321}">
                <p14:modId xmlns:p14="http://schemas.microsoft.com/office/powerpoint/2010/main" val="4066287914"/>
              </p:ext>
            </p:extLst>
          </p:nvPr>
        </p:nvGraphicFramePr>
        <p:xfrm>
          <a:off x="2436811" y="2060848"/>
          <a:ext cx="4824872" cy="3472025"/>
        </p:xfrm>
        <a:graphic>
          <a:graphicData uri="http://schemas.openxmlformats.org/drawingml/2006/chart">
            <c:chart xmlns:c="http://schemas.openxmlformats.org/drawingml/2006/chart" xmlns:r="http://schemas.openxmlformats.org/officeDocument/2006/relationships" r:id="rId3"/>
          </a:graphicData>
        </a:graphic>
      </p:graphicFrame>
      <p:cxnSp>
        <p:nvCxnSpPr>
          <p:cNvPr id="17" name="Přímá spojnice 16">
            <a:extLst>
              <a:ext uri="{FF2B5EF4-FFF2-40B4-BE49-F238E27FC236}">
                <a16:creationId xmlns:a16="http://schemas.microsoft.com/office/drawing/2014/main" id="{E4138866-C153-4D50-9167-C8182F111E01}"/>
              </a:ext>
            </a:extLst>
          </p:cNvPr>
          <p:cNvCxnSpPr/>
          <p:nvPr/>
        </p:nvCxnSpPr>
        <p:spPr>
          <a:xfrm>
            <a:off x="7774024" y="1772816"/>
            <a:ext cx="4284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TextovéPole 18">
            <a:extLst>
              <a:ext uri="{FF2B5EF4-FFF2-40B4-BE49-F238E27FC236}">
                <a16:creationId xmlns:a16="http://schemas.microsoft.com/office/drawing/2014/main" id="{61484E75-3CEC-4579-85D9-7BE02A6ACC80}"/>
              </a:ext>
            </a:extLst>
          </p:cNvPr>
          <p:cNvSpPr txBox="1"/>
          <p:nvPr/>
        </p:nvSpPr>
        <p:spPr>
          <a:xfrm>
            <a:off x="7706357" y="1386844"/>
            <a:ext cx="3568606" cy="338554"/>
          </a:xfrm>
          <a:prstGeom prst="rect">
            <a:avLst/>
          </a:prstGeom>
          <a:noFill/>
        </p:spPr>
        <p:txBody>
          <a:bodyPr wrap="none" rtlCol="0">
            <a:spAutoFit/>
          </a:bodyPr>
          <a:lstStyle/>
          <a:p>
            <a:r>
              <a:rPr lang="cs-CZ" sz="1600" dirty="0">
                <a:solidFill>
                  <a:schemeClr val="bg1"/>
                </a:solidFill>
              </a:rPr>
              <a:t>Sociodemografické rozdíly v populaci</a:t>
            </a:r>
            <a:endParaRPr lang="en-GB" sz="1600" dirty="0">
              <a:solidFill>
                <a:schemeClr val="bg1"/>
              </a:solidFill>
            </a:endParaRPr>
          </a:p>
        </p:txBody>
      </p:sp>
      <p:sp>
        <p:nvSpPr>
          <p:cNvPr id="21" name="TextovéPole 20">
            <a:extLst>
              <a:ext uri="{FF2B5EF4-FFF2-40B4-BE49-F238E27FC236}">
                <a16:creationId xmlns:a16="http://schemas.microsoft.com/office/drawing/2014/main" id="{BF8379E3-4643-46F4-A787-0B969B1D2D4F}"/>
              </a:ext>
            </a:extLst>
          </p:cNvPr>
          <p:cNvSpPr txBox="1"/>
          <p:nvPr/>
        </p:nvSpPr>
        <p:spPr>
          <a:xfrm>
            <a:off x="7790651" y="1996556"/>
            <a:ext cx="3603274" cy="1015663"/>
          </a:xfrm>
          <a:prstGeom prst="rect">
            <a:avLst/>
          </a:prstGeom>
          <a:noFill/>
        </p:spPr>
        <p:txBody>
          <a:bodyPr wrap="square" rtlCol="0">
            <a:spAutoFit/>
          </a:bodyPr>
          <a:lstStyle/>
          <a:p>
            <a:pPr marL="171450" marR="0" lvl="0" indent="-1714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cs-CZ" sz="1200" dirty="0">
                <a:solidFill>
                  <a:srgbClr val="FFFFFF"/>
                </a:solidFill>
                <a:latin typeface="Arial" panose="020B0604020202020204"/>
              </a:rPr>
              <a:t>Lidé s vyšším měsíčním příjmem si častěji vědí rady se svými financemi.</a:t>
            </a:r>
          </a:p>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cs-CZ" sz="1200" b="0" i="0" u="none" strike="noStrike" kern="1200" cap="none" spc="0" normalizeH="0" baseline="0" noProof="0" dirty="0">
              <a:ln>
                <a:noFill/>
              </a:ln>
              <a:solidFill>
                <a:srgbClr val="FFFFFF"/>
              </a:solidFill>
              <a:effectLst/>
              <a:uLnTx/>
              <a:uFillTx/>
              <a:latin typeface="Arial" panose="020B0604020202020204"/>
              <a:ea typeface="+mn-ea"/>
              <a:cs typeface="+mn-cs"/>
            </a:endParaRPr>
          </a:p>
          <a:p>
            <a:pPr marL="171450" marR="0" lvl="0" indent="-1714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cs-CZ" sz="1200" dirty="0">
                <a:solidFill>
                  <a:srgbClr val="FFFFFF"/>
                </a:solidFill>
                <a:latin typeface="Arial" panose="020B0604020202020204"/>
              </a:rPr>
              <a:t>Lidé se základním vzděláním si častěji ohledně financí neví rady.</a:t>
            </a:r>
            <a:endParaRPr kumimoji="0" lang="cs-CZ" sz="11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grpSp>
        <p:nvGrpSpPr>
          <p:cNvPr id="22" name="Group 35">
            <a:extLst>
              <a:ext uri="{FF2B5EF4-FFF2-40B4-BE49-F238E27FC236}">
                <a16:creationId xmlns:a16="http://schemas.microsoft.com/office/drawing/2014/main" id="{F763554D-8842-447E-89AD-14CB879FF71B}"/>
              </a:ext>
            </a:extLst>
          </p:cNvPr>
          <p:cNvGrpSpPr>
            <a:grpSpLocks noChangeAspect="1"/>
          </p:cNvGrpSpPr>
          <p:nvPr/>
        </p:nvGrpSpPr>
        <p:grpSpPr bwMode="auto">
          <a:xfrm>
            <a:off x="10956540" y="375621"/>
            <a:ext cx="896933" cy="893139"/>
            <a:chOff x="7115" y="2550"/>
            <a:chExt cx="473" cy="471"/>
          </a:xfrm>
          <a:noFill/>
        </p:grpSpPr>
        <p:sp>
          <p:nvSpPr>
            <p:cNvPr id="23" name="Oval 36">
              <a:extLst>
                <a:ext uri="{FF2B5EF4-FFF2-40B4-BE49-F238E27FC236}">
                  <a16:creationId xmlns:a16="http://schemas.microsoft.com/office/drawing/2014/main" id="{D4AA44B9-78F2-4CEE-ACD9-2E87BB3013FB}"/>
                </a:ext>
              </a:extLst>
            </p:cNvPr>
            <p:cNvSpPr>
              <a:spLocks noChangeArrowheads="1"/>
            </p:cNvSpPr>
            <p:nvPr/>
          </p:nvSpPr>
          <p:spPr bwMode="auto">
            <a:xfrm>
              <a:off x="7115" y="2550"/>
              <a:ext cx="473" cy="471"/>
            </a:xfrm>
            <a:prstGeom prst="ellipse">
              <a:avLst/>
            </a:prstGeom>
            <a:grp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24" name="Line 37">
              <a:extLst>
                <a:ext uri="{FF2B5EF4-FFF2-40B4-BE49-F238E27FC236}">
                  <a16:creationId xmlns:a16="http://schemas.microsoft.com/office/drawing/2014/main" id="{4FED48B5-DD22-4C55-B75C-F9919E0AC522}"/>
                </a:ext>
              </a:extLst>
            </p:cNvPr>
            <p:cNvSpPr>
              <a:spLocks noChangeShapeType="1"/>
            </p:cNvSpPr>
            <p:nvPr/>
          </p:nvSpPr>
          <p:spPr bwMode="auto">
            <a:xfrm>
              <a:off x="7353" y="2703"/>
              <a:ext cx="0" cy="227"/>
            </a:xfrm>
            <a:prstGeom prst="line">
              <a:avLst/>
            </a:prstGeom>
            <a:grp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25" name="Oval 38">
              <a:extLst>
                <a:ext uri="{FF2B5EF4-FFF2-40B4-BE49-F238E27FC236}">
                  <a16:creationId xmlns:a16="http://schemas.microsoft.com/office/drawing/2014/main" id="{FF5A68AA-C373-4D59-B26A-DE5D64AA55FD}"/>
                </a:ext>
              </a:extLst>
            </p:cNvPr>
            <p:cNvSpPr>
              <a:spLocks noChangeArrowheads="1"/>
            </p:cNvSpPr>
            <p:nvPr/>
          </p:nvSpPr>
          <p:spPr bwMode="auto">
            <a:xfrm>
              <a:off x="7331" y="2601"/>
              <a:ext cx="41" cy="40"/>
            </a:xfrm>
            <a:prstGeom prst="ellipse">
              <a:avLst/>
            </a:prstGeom>
            <a:grp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16" name="Zástupný text 4">
            <a:extLst>
              <a:ext uri="{FF2B5EF4-FFF2-40B4-BE49-F238E27FC236}">
                <a16:creationId xmlns:a16="http://schemas.microsoft.com/office/drawing/2014/main" id="{FF35CD1D-12DC-4A13-B6A8-99B17D48AE75}"/>
              </a:ext>
            </a:extLst>
          </p:cNvPr>
          <p:cNvSpPr txBox="1">
            <a:spLocks/>
          </p:cNvSpPr>
          <p:nvPr/>
        </p:nvSpPr>
        <p:spPr>
          <a:xfrm>
            <a:off x="433898" y="626375"/>
            <a:ext cx="6454189" cy="642385"/>
          </a:xfrm>
          <a:prstGeom prst="rect">
            <a:avLst/>
          </a:prstGeom>
        </p:spPr>
        <p:txBody>
          <a:bodyPr vert="horz" lIns="90000" tIns="46800" rIns="90000" bIns="46800" rtlCol="0" anchor="t" anchorCtr="0">
            <a:noAutofit/>
          </a:bodyPr>
          <a:lstStyle>
            <a:lvl1pPr marL="0" marR="0" indent="-232828" algn="l" defTabSz="1219140" rtl="0" eaLnBrk="1" fontAlgn="auto" latinLnBrk="0" hangingPunct="1">
              <a:lnSpc>
                <a:spcPct val="100000"/>
              </a:lnSpc>
              <a:spcBef>
                <a:spcPct val="20000"/>
              </a:spcBef>
              <a:spcAft>
                <a:spcPts val="0"/>
              </a:spcAft>
              <a:buClrTx/>
              <a:buSzTx/>
              <a:buFont typeface="Arial" pitchFamily="34" charset="0"/>
              <a:buNone/>
              <a:tabLst/>
              <a:defRPr lang="cs-CZ" sz="1600" b="1" kern="1200" dirty="0" smtClean="0">
                <a:solidFill>
                  <a:schemeClr val="bg2"/>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cs-CZ"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cs-CZ" sz="20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cs-CZ"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cs-CZ" sz="24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cs-CZ" sz="2400" cap="all" dirty="0">
                <a:solidFill>
                  <a:srgbClr val="135868"/>
                </a:solidFill>
                <a:latin typeface="Arial Black" panose="020B0A04020102020204" pitchFamily="34" charset="0"/>
              </a:rPr>
              <a:t>Tři čtvrtiny</a:t>
            </a:r>
            <a:r>
              <a:rPr lang="cs-CZ" sz="2400" b="1" cap="all" dirty="0">
                <a:solidFill>
                  <a:srgbClr val="135868"/>
                </a:solidFill>
                <a:latin typeface="Arial Black" panose="020B0A04020102020204" pitchFamily="34" charset="0"/>
              </a:rPr>
              <a:t> Čechů si myslí, že mají </a:t>
            </a:r>
            <a:r>
              <a:rPr lang="cs-CZ" sz="2400" cap="all" dirty="0">
                <a:solidFill>
                  <a:srgbClr val="135868"/>
                </a:solidFill>
                <a:latin typeface="Arial Black" panose="020B0A04020102020204" pitchFamily="34" charset="0"/>
              </a:rPr>
              <a:t>většinou </a:t>
            </a:r>
            <a:r>
              <a:rPr lang="cs-CZ" sz="2400" b="1" cap="all" dirty="0">
                <a:solidFill>
                  <a:srgbClr val="135868"/>
                </a:solidFill>
                <a:latin typeface="Arial Black" panose="020B0A04020102020204" pitchFamily="34" charset="0"/>
              </a:rPr>
              <a:t>dostačující znalosti o financích</a:t>
            </a:r>
            <a:endParaRPr lang="cs-CZ" sz="1800" cap="all" dirty="0">
              <a:solidFill>
                <a:srgbClr val="135868"/>
              </a:solidFill>
              <a:latin typeface="Arial Black" panose="020B0A04020102020204" pitchFamily="34" charset="0"/>
              <a:ea typeface="+mj-ea"/>
              <a:cs typeface="Arial" panose="020B0604020202020204" pitchFamily="34" charset="0"/>
            </a:endParaRPr>
          </a:p>
        </p:txBody>
      </p:sp>
    </p:spTree>
    <p:extLst>
      <p:ext uri="{BB962C8B-B14F-4D97-AF65-F5344CB8AC3E}">
        <p14:creationId xmlns:p14="http://schemas.microsoft.com/office/powerpoint/2010/main" val="29342479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Zástupný text 3">
            <a:extLst>
              <a:ext uri="{FF2B5EF4-FFF2-40B4-BE49-F238E27FC236}">
                <a16:creationId xmlns:a16="http://schemas.microsoft.com/office/drawing/2014/main" id="{B52E979F-91B2-4E4B-97E7-8AFC6370349D}"/>
              </a:ext>
            </a:extLst>
          </p:cNvPr>
          <p:cNvSpPr txBox="1">
            <a:spLocks/>
          </p:cNvSpPr>
          <p:nvPr/>
        </p:nvSpPr>
        <p:spPr>
          <a:xfrm>
            <a:off x="433898" y="6428815"/>
            <a:ext cx="10586475" cy="276999"/>
          </a:xfrm>
          <a:prstGeom prst="rect">
            <a:avLst/>
          </a:prstGeom>
        </p:spPr>
        <p:txBody>
          <a:bodyPr wrap="square" lIns="0" tIns="0" rIns="0" bIns="0" anchor="t" anchorCtr="0">
            <a:spAutoFit/>
          </a:bodyPr>
          <a:lstStyle>
            <a:lvl1pPr marL="0" indent="0" algn="l" defTabSz="914400" rtl="0" eaLnBrk="1" latinLnBrk="0" hangingPunct="1">
              <a:lnSpc>
                <a:spcPct val="100000"/>
              </a:lnSpc>
              <a:spcBef>
                <a:spcPts val="0"/>
              </a:spcBef>
              <a:buFont typeface="Arial" panose="020B0604020202020204" pitchFamily="34" charset="0"/>
              <a:buNone/>
              <a:defRPr sz="1000" i="1" kern="1200">
                <a:solidFill>
                  <a:schemeClr val="bg1">
                    <a:lumMod val="50000"/>
                  </a:schemeClr>
                </a:solidFill>
                <a:latin typeface="Arial" panose="020B0604020202020204" pitchFamily="34" charset="0"/>
                <a:ea typeface="+mn-ea"/>
                <a:cs typeface="Arial" pitchFamily="34" charset="0"/>
              </a:defRPr>
            </a:lvl1pPr>
            <a:lvl2pPr marL="457189" indent="0" algn="l" defTabSz="914400" rtl="0" eaLnBrk="1" latinLnBrk="0" hangingPunct="1">
              <a:lnSpc>
                <a:spcPct val="90000"/>
              </a:lnSpc>
              <a:spcBef>
                <a:spcPts val="500"/>
              </a:spcBef>
              <a:buFont typeface="Arial" panose="020B0604020202020204" pitchFamily="34" charset="0"/>
              <a:buNone/>
              <a:defRPr sz="1200" i="1" kern="1200">
                <a:solidFill>
                  <a:schemeClr val="bg1">
                    <a:lumMod val="6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i="1" kern="1200">
                <a:solidFill>
                  <a:schemeClr val="bg1">
                    <a:lumMod val="6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i="1" kern="1200">
                <a:solidFill>
                  <a:schemeClr val="bg1">
                    <a:lumMod val="6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i="1" kern="1200">
                <a:solidFill>
                  <a:schemeClr val="bg1">
                    <a:lumMod val="6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cs-CZ" sz="900" b="1" i="1"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itchFamily="34" charset="0"/>
              </a:rPr>
              <a:t>Báze: </a:t>
            </a:r>
            <a:r>
              <a:rPr kumimoji="0" lang="cs-CZ" sz="900" b="0" i="1"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itchFamily="34" charset="0"/>
              </a:rPr>
              <a:t>2023</a:t>
            </a:r>
            <a:r>
              <a:rPr kumimoji="0" lang="cs-CZ" sz="900" b="1" i="1"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itchFamily="34" charset="0"/>
              </a:rPr>
              <a:t> </a:t>
            </a:r>
            <a:r>
              <a:rPr kumimoji="0" lang="cs-CZ" sz="900" b="0" i="1"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itchFamily="34" charset="0"/>
              </a:rPr>
              <a:t>n=1013</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cs-CZ" sz="900" b="1" i="1"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itchFamily="34" charset="0"/>
              </a:rPr>
              <a:t>Otázka </a:t>
            </a:r>
            <a:r>
              <a:rPr kumimoji="0" lang="pt-BR" sz="900" b="0" i="1"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itchFamily="34" charset="0"/>
              </a:rPr>
              <a:t>FG5. Kde jste se o financích dozvěděl/a nejvíce?</a:t>
            </a:r>
            <a:r>
              <a:rPr kumimoji="0" lang="cs-CZ" sz="900" b="0" i="1"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itchFamily="34" charset="0"/>
              </a:rPr>
              <a:t>; FG6. Kdo by se podle Vás měl podílet na finančním vzdělávání?</a:t>
            </a:r>
          </a:p>
        </p:txBody>
      </p:sp>
      <p:sp>
        <p:nvSpPr>
          <p:cNvPr id="10" name="Obdélník 9">
            <a:extLst>
              <a:ext uri="{FF2B5EF4-FFF2-40B4-BE49-F238E27FC236}">
                <a16:creationId xmlns:a16="http://schemas.microsoft.com/office/drawing/2014/main" id="{4CC8CDAC-FA3A-45DC-B730-456A36F0F127}"/>
              </a:ext>
            </a:extLst>
          </p:cNvPr>
          <p:cNvSpPr/>
          <p:nvPr/>
        </p:nvSpPr>
        <p:spPr>
          <a:xfrm>
            <a:off x="7608167" y="0"/>
            <a:ext cx="4592675" cy="6858000"/>
          </a:xfrm>
          <a:prstGeom prst="rect">
            <a:avLst/>
          </a:prstGeom>
          <a:solidFill>
            <a:srgbClr val="135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graphicFrame>
        <p:nvGraphicFramePr>
          <p:cNvPr id="13" name="Tabulka 15">
            <a:extLst>
              <a:ext uri="{FF2B5EF4-FFF2-40B4-BE49-F238E27FC236}">
                <a16:creationId xmlns:a16="http://schemas.microsoft.com/office/drawing/2014/main" id="{A5D22B88-28C2-4DC9-8401-1E2B907221A2}"/>
              </a:ext>
            </a:extLst>
          </p:cNvPr>
          <p:cNvGraphicFramePr>
            <a:graphicFrameLocks noGrp="1"/>
          </p:cNvGraphicFramePr>
          <p:nvPr>
            <p:extLst>
              <p:ext uri="{D42A27DB-BD31-4B8C-83A1-F6EECF244321}">
                <p14:modId xmlns:p14="http://schemas.microsoft.com/office/powerpoint/2010/main" val="2471418524"/>
              </p:ext>
            </p:extLst>
          </p:nvPr>
        </p:nvGraphicFramePr>
        <p:xfrm>
          <a:off x="686049" y="2211543"/>
          <a:ext cx="2883715" cy="3793017"/>
        </p:xfrm>
        <a:graphic>
          <a:graphicData uri="http://schemas.openxmlformats.org/drawingml/2006/table">
            <a:tbl>
              <a:tblPr firstRow="1" bandRow="1">
                <a:tableStyleId>{5C22544A-7EE6-4342-B048-85BDC9FD1C3A}</a:tableStyleId>
              </a:tblPr>
              <a:tblGrid>
                <a:gridCol w="2883715">
                  <a:extLst>
                    <a:ext uri="{9D8B030D-6E8A-4147-A177-3AD203B41FA5}">
                      <a16:colId xmlns:a16="http://schemas.microsoft.com/office/drawing/2014/main" val="3443017960"/>
                    </a:ext>
                  </a:extLst>
                </a:gridCol>
              </a:tblGrid>
              <a:tr h="387259">
                <a:tc>
                  <a:txBody>
                    <a:bodyPr/>
                    <a:lstStyle/>
                    <a:p>
                      <a:pPr algn="ctr" fontAlgn="ctr"/>
                      <a:r>
                        <a:rPr lang="cs-CZ" sz="1100" b="0" i="0" u="none" strike="noStrike" dirty="0">
                          <a:solidFill>
                            <a:srgbClr val="000000"/>
                          </a:solidFill>
                          <a:effectLst/>
                          <a:latin typeface="+mn-lt"/>
                        </a:rPr>
                        <a:t>Nikde, vše zjišťuji až vlastními zkušenostmi</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20247452"/>
                  </a:ext>
                </a:extLst>
              </a:tr>
              <a:tr h="541102">
                <a:tc>
                  <a:txBody>
                    <a:bodyPr/>
                    <a:lstStyle/>
                    <a:p>
                      <a:pPr algn="ctr" fontAlgn="ctr"/>
                      <a:r>
                        <a:rPr lang="cs-CZ" sz="1100" b="0" i="0" u="none" strike="noStrike" dirty="0">
                          <a:solidFill>
                            <a:srgbClr val="000000"/>
                          </a:solidFill>
                          <a:effectLst/>
                          <a:latin typeface="+mn-lt"/>
                        </a:rPr>
                        <a:t>Od poradce (externí, bankovní)</a:t>
                      </a:r>
                    </a:p>
                  </a:txBody>
                  <a:tcPr marL="9525" marR="9525" marT="9525"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2464367"/>
                  </a:ext>
                </a:extLst>
              </a:tr>
              <a:tr h="541102">
                <a:tc>
                  <a:txBody>
                    <a:bodyPr/>
                    <a:lstStyle/>
                    <a:p>
                      <a:pPr algn="ctr" fontAlgn="ctr"/>
                      <a:r>
                        <a:rPr lang="cs-CZ" sz="1100" b="0" i="0" u="none" strike="noStrike" dirty="0">
                          <a:solidFill>
                            <a:srgbClr val="000000"/>
                          </a:solidFill>
                          <a:effectLst/>
                          <a:latin typeface="+mn-lt"/>
                        </a:rPr>
                        <a:t>Z internetu</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52689135"/>
                  </a:ext>
                </a:extLst>
              </a:tr>
              <a:tr h="387259">
                <a:tc>
                  <a:txBody>
                    <a:bodyPr/>
                    <a:lstStyle/>
                    <a:p>
                      <a:pPr algn="ctr" fontAlgn="ctr"/>
                      <a:r>
                        <a:rPr lang="cs-CZ" sz="1100" b="0" i="0" u="none" strike="noStrike" dirty="0">
                          <a:solidFill>
                            <a:srgbClr val="000000"/>
                          </a:solidFill>
                          <a:effectLst/>
                          <a:latin typeface="+mn-lt"/>
                        </a:rPr>
                        <a:t>Doma v rodině</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646362049"/>
                  </a:ext>
                </a:extLst>
              </a:tr>
              <a:tr h="387259">
                <a:tc>
                  <a:txBody>
                    <a:bodyPr/>
                    <a:lstStyle/>
                    <a:p>
                      <a:pPr algn="ctr" fontAlgn="ctr"/>
                      <a:r>
                        <a:rPr lang="cs-CZ" sz="1100" b="0" i="0" u="none" strike="noStrike" dirty="0">
                          <a:solidFill>
                            <a:srgbClr val="000000"/>
                          </a:solidFill>
                          <a:effectLst/>
                          <a:latin typeface="+mn-lt"/>
                        </a:rPr>
                        <a:t>Ve škole</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33086355"/>
                  </a:ext>
                </a:extLst>
              </a:tr>
              <a:tr h="387259">
                <a:tc>
                  <a:txBody>
                    <a:bodyPr/>
                    <a:lstStyle/>
                    <a:p>
                      <a:pPr algn="ctr" fontAlgn="ctr"/>
                      <a:r>
                        <a:rPr lang="cs-CZ" sz="1100" b="0" i="0" u="none" strike="noStrike" dirty="0">
                          <a:solidFill>
                            <a:srgbClr val="000000"/>
                          </a:solidFill>
                          <a:effectLst/>
                          <a:latin typeface="+mn-lt"/>
                        </a:rPr>
                        <a:t>Od přátel a kamarádů</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38028542"/>
                  </a:ext>
                </a:extLst>
              </a:tr>
              <a:tr h="387259">
                <a:tc>
                  <a:txBody>
                    <a:bodyPr/>
                    <a:lstStyle/>
                    <a:p>
                      <a:pPr algn="ctr" fontAlgn="ctr"/>
                      <a:r>
                        <a:rPr lang="cs-CZ" sz="1100" b="0" i="0" u="none" strike="noStrike" dirty="0">
                          <a:solidFill>
                            <a:srgbClr val="000000"/>
                          </a:solidFill>
                          <a:effectLst/>
                          <a:latin typeface="+mn-lt"/>
                        </a:rPr>
                        <a:t>Na speciálním kurzu, semináři, výukovém programu či prostřednictvím odborné literatury</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829104552"/>
                  </a:ext>
                </a:extLst>
              </a:tr>
              <a:tr h="387259">
                <a:tc>
                  <a:txBody>
                    <a:bodyPr/>
                    <a:lstStyle/>
                    <a:p>
                      <a:pPr algn="ctr" fontAlgn="ctr"/>
                      <a:r>
                        <a:rPr lang="cs-CZ" sz="1100" b="0" i="0" u="none" strike="noStrike" dirty="0">
                          <a:solidFill>
                            <a:srgbClr val="000000"/>
                          </a:solidFill>
                          <a:effectLst/>
                          <a:latin typeface="+mn-lt"/>
                        </a:rPr>
                        <a:t>Na sociálních sítích</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40113166"/>
                  </a:ext>
                </a:extLst>
              </a:tr>
              <a:tr h="387259">
                <a:tc>
                  <a:txBody>
                    <a:bodyPr/>
                    <a:lstStyle/>
                    <a:p>
                      <a:pPr algn="ctr" fontAlgn="ctr"/>
                      <a:r>
                        <a:rPr lang="cs-CZ" sz="1100" b="0" i="0" u="none" strike="noStrike" dirty="0">
                          <a:solidFill>
                            <a:srgbClr val="000000"/>
                          </a:solidFill>
                          <a:effectLst/>
                          <a:latin typeface="+mn-lt"/>
                        </a:rPr>
                        <a:t>Jiné</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34628925"/>
                  </a:ext>
                </a:extLst>
              </a:tr>
            </a:tbl>
          </a:graphicData>
        </a:graphic>
      </p:graphicFrame>
      <p:graphicFrame>
        <p:nvGraphicFramePr>
          <p:cNvPr id="2" name="Tabulka 1">
            <a:extLst>
              <a:ext uri="{FF2B5EF4-FFF2-40B4-BE49-F238E27FC236}">
                <a16:creationId xmlns:a16="http://schemas.microsoft.com/office/drawing/2014/main" id="{1721DDAE-048B-4CA7-9295-528CBD24800A}"/>
              </a:ext>
            </a:extLst>
          </p:cNvPr>
          <p:cNvGraphicFramePr>
            <a:graphicFrameLocks noGrp="1"/>
          </p:cNvGraphicFramePr>
          <p:nvPr>
            <p:extLst>
              <p:ext uri="{D42A27DB-BD31-4B8C-83A1-F6EECF244321}">
                <p14:modId xmlns:p14="http://schemas.microsoft.com/office/powerpoint/2010/main" val="3366676116"/>
              </p:ext>
            </p:extLst>
          </p:nvPr>
        </p:nvGraphicFramePr>
        <p:xfrm>
          <a:off x="8220235" y="1232756"/>
          <a:ext cx="3285714" cy="4804564"/>
        </p:xfrm>
        <a:graphic>
          <a:graphicData uri="http://schemas.openxmlformats.org/drawingml/2006/table">
            <a:tbl>
              <a:tblPr>
                <a:tableStyleId>{5C22544A-7EE6-4342-B048-85BDC9FD1C3A}</a:tableStyleId>
              </a:tblPr>
              <a:tblGrid>
                <a:gridCol w="1727700">
                  <a:extLst>
                    <a:ext uri="{9D8B030D-6E8A-4147-A177-3AD203B41FA5}">
                      <a16:colId xmlns:a16="http://schemas.microsoft.com/office/drawing/2014/main" val="179173485"/>
                    </a:ext>
                  </a:extLst>
                </a:gridCol>
                <a:gridCol w="779007">
                  <a:extLst>
                    <a:ext uri="{9D8B030D-6E8A-4147-A177-3AD203B41FA5}">
                      <a16:colId xmlns:a16="http://schemas.microsoft.com/office/drawing/2014/main" val="13587348"/>
                    </a:ext>
                  </a:extLst>
                </a:gridCol>
                <a:gridCol w="779007">
                  <a:extLst>
                    <a:ext uri="{9D8B030D-6E8A-4147-A177-3AD203B41FA5}">
                      <a16:colId xmlns:a16="http://schemas.microsoft.com/office/drawing/2014/main" val="2730460602"/>
                    </a:ext>
                  </a:extLst>
                </a:gridCol>
              </a:tblGrid>
              <a:tr h="482502">
                <a:tc>
                  <a:txBody>
                    <a:bodyPr/>
                    <a:lstStyle/>
                    <a:p>
                      <a:pPr algn="l" fontAlgn="ctr"/>
                      <a:endParaRPr lang="cs-CZ" sz="1200" b="0" i="0" u="none" strike="noStrike" dirty="0">
                        <a:solidFill>
                          <a:schemeClr val="bg1"/>
                        </a:solidFill>
                        <a:effectLst/>
                        <a:latin typeface="+mn-lt"/>
                      </a:endParaRPr>
                    </a:p>
                  </a:txBody>
                  <a:tcPr marL="9525" marR="9525" marT="9525" marB="0" anchor="ctr">
                    <a:lnL w="12700" cmpd="sng">
                      <a:noFill/>
                    </a:lnL>
                    <a:lnR w="12700" cap="flat" cmpd="sng" algn="ctr">
                      <a:solidFill>
                        <a:schemeClr val="bg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cs-CZ" sz="1200" b="1" i="0" u="none" strike="noStrike" kern="1200" dirty="0">
                          <a:solidFill>
                            <a:schemeClr val="bg1"/>
                          </a:solidFill>
                          <a:effectLst/>
                          <a:latin typeface="+mn-lt"/>
                          <a:ea typeface="+mn-ea"/>
                          <a:cs typeface="+mn-cs"/>
                        </a:rPr>
                        <a:t>2023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cs-CZ" sz="1200" b="1" i="0" u="none" strike="noStrike" kern="1200" dirty="0">
                          <a:solidFill>
                            <a:schemeClr val="bg1"/>
                          </a:solidFill>
                          <a:effectLst/>
                          <a:latin typeface="+mn-lt"/>
                          <a:ea typeface="+mn-ea"/>
                          <a:cs typeface="+mn-cs"/>
                        </a:rPr>
                        <a:t>2022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15391079"/>
                  </a:ext>
                </a:extLst>
              </a:tr>
              <a:tr h="482502">
                <a:tc>
                  <a:txBody>
                    <a:bodyPr/>
                    <a:lstStyle/>
                    <a:p>
                      <a:pPr algn="l" fontAlgn="ctr"/>
                      <a:r>
                        <a:rPr lang="cs-CZ" sz="1200" b="0" i="0" u="none" strike="noStrike" dirty="0">
                          <a:solidFill>
                            <a:schemeClr val="bg1"/>
                          </a:solidFill>
                          <a:effectLst/>
                          <a:latin typeface="+mn-lt"/>
                        </a:rPr>
                        <a:t>Stát prostřednictvím školního systému</a:t>
                      </a:r>
                    </a:p>
                  </a:txBody>
                  <a:tcPr marL="9525" marR="9525" marT="9525" marB="0" anchor="ctr">
                    <a:lnL w="12700" cmpd="sng">
                      <a:noFill/>
                    </a:lnL>
                    <a:lnR w="12700" cap="flat" cmpd="sng" algn="ctr">
                      <a:solidFill>
                        <a:schemeClr val="bg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cs-CZ" sz="1200" b="1" i="0" u="none" strike="noStrike" kern="1200" dirty="0">
                          <a:solidFill>
                            <a:schemeClr val="bg1"/>
                          </a:solidFill>
                          <a:effectLst/>
                          <a:latin typeface="+mn-lt"/>
                          <a:ea typeface="+mn-ea"/>
                          <a:cs typeface="+mn-cs"/>
                        </a:rPr>
                        <a:t>67 %</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827A"/>
                    </a:solidFill>
                  </a:tcPr>
                </a:tc>
                <a:tc>
                  <a:txBody>
                    <a:bodyPr/>
                    <a:lstStyle/>
                    <a:p>
                      <a:pPr algn="ctr" fontAlgn="b"/>
                      <a:r>
                        <a:rPr lang="cs-CZ" sz="1200" b="1" i="0" u="none" strike="noStrike" kern="1200" dirty="0">
                          <a:solidFill>
                            <a:schemeClr val="bg1"/>
                          </a:solidFill>
                          <a:effectLst/>
                          <a:latin typeface="+mn-lt"/>
                          <a:ea typeface="+mn-ea"/>
                          <a:cs typeface="+mn-cs"/>
                        </a:rPr>
                        <a:t>70 %</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827A"/>
                    </a:solidFill>
                  </a:tcPr>
                </a:tc>
                <a:extLst>
                  <a:ext uri="{0D108BD9-81ED-4DB2-BD59-A6C34878D82A}">
                    <a16:rowId xmlns:a16="http://schemas.microsoft.com/office/drawing/2014/main" val="3818151127"/>
                  </a:ext>
                </a:extLst>
              </a:tr>
              <a:tr h="482502">
                <a:tc>
                  <a:txBody>
                    <a:bodyPr/>
                    <a:lstStyle/>
                    <a:p>
                      <a:pPr algn="l" fontAlgn="ctr"/>
                      <a:r>
                        <a:rPr lang="cs-CZ" sz="1200" b="0" i="0" u="none" strike="noStrike" dirty="0">
                          <a:solidFill>
                            <a:schemeClr val="bg1"/>
                          </a:solidFill>
                          <a:effectLst/>
                          <a:latin typeface="+mn-lt"/>
                        </a:rPr>
                        <a:t>Rodina</a:t>
                      </a:r>
                    </a:p>
                  </a:txBody>
                  <a:tcPr marL="9525" marR="9525" marT="9525" marB="0" anchor="ctr">
                    <a:lnL w="12700" cmpd="sng">
                      <a:noFill/>
                    </a:lnL>
                    <a:lnR w="12700" cap="flat" cmpd="sng" algn="ctr">
                      <a:solidFill>
                        <a:schemeClr val="bg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cs-CZ" sz="1200" b="1" i="0" u="none" strike="noStrike" kern="1200" dirty="0">
                          <a:solidFill>
                            <a:schemeClr val="bg1"/>
                          </a:solidFill>
                          <a:effectLst/>
                          <a:latin typeface="+mn-lt"/>
                          <a:ea typeface="+mn-ea"/>
                          <a:cs typeface="+mn-cs"/>
                        </a:rPr>
                        <a:t>35 %</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827A"/>
                    </a:solidFill>
                  </a:tcPr>
                </a:tc>
                <a:tc>
                  <a:txBody>
                    <a:bodyPr/>
                    <a:lstStyle/>
                    <a:p>
                      <a:pPr algn="ctr" fontAlgn="b"/>
                      <a:r>
                        <a:rPr lang="cs-CZ" sz="1200" b="1" i="0" u="none" strike="noStrike" kern="1200" dirty="0">
                          <a:solidFill>
                            <a:schemeClr val="bg1"/>
                          </a:solidFill>
                          <a:effectLst/>
                          <a:latin typeface="+mn-lt"/>
                          <a:ea typeface="+mn-ea"/>
                          <a:cs typeface="+mn-cs"/>
                        </a:rPr>
                        <a:t>30 %</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827A"/>
                    </a:solidFill>
                  </a:tcPr>
                </a:tc>
                <a:extLst>
                  <a:ext uri="{0D108BD9-81ED-4DB2-BD59-A6C34878D82A}">
                    <a16:rowId xmlns:a16="http://schemas.microsoft.com/office/drawing/2014/main" val="277871026"/>
                  </a:ext>
                </a:extLst>
              </a:tr>
              <a:tr h="482502">
                <a:tc>
                  <a:txBody>
                    <a:bodyPr/>
                    <a:lstStyle/>
                    <a:p>
                      <a:pPr algn="l" fontAlgn="ctr"/>
                      <a:r>
                        <a:rPr lang="cs-CZ" sz="1200" b="0" i="0" u="none" strike="noStrike" dirty="0">
                          <a:solidFill>
                            <a:schemeClr val="bg1"/>
                          </a:solidFill>
                          <a:effectLst/>
                          <a:latin typeface="+mn-lt"/>
                        </a:rPr>
                        <a:t>Banky</a:t>
                      </a:r>
                    </a:p>
                  </a:txBody>
                  <a:tcPr marL="9525" marR="9525" marT="9525" marB="0" anchor="ctr">
                    <a:lnL w="12700" cmpd="sng">
                      <a:noFill/>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cs-CZ" sz="1200" b="1" i="0" u="none" strike="noStrike" kern="1200" dirty="0">
                          <a:solidFill>
                            <a:schemeClr val="bg1"/>
                          </a:solidFill>
                          <a:effectLst/>
                          <a:latin typeface="+mn-lt"/>
                          <a:ea typeface="+mn-ea"/>
                          <a:cs typeface="+mn-cs"/>
                        </a:rPr>
                        <a:t>31 %</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827A"/>
                    </a:solidFill>
                  </a:tcPr>
                </a:tc>
                <a:tc>
                  <a:txBody>
                    <a:bodyPr/>
                    <a:lstStyle/>
                    <a:p>
                      <a:pPr algn="ctr" fontAlgn="b"/>
                      <a:r>
                        <a:rPr lang="cs-CZ" sz="1200" b="1" i="0" u="none" strike="noStrike" kern="1200" dirty="0">
                          <a:solidFill>
                            <a:schemeClr val="bg1"/>
                          </a:solidFill>
                          <a:effectLst/>
                          <a:latin typeface="+mn-lt"/>
                          <a:ea typeface="+mn-ea"/>
                          <a:cs typeface="+mn-cs"/>
                        </a:rPr>
                        <a:t>25 %</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827A"/>
                    </a:solidFill>
                  </a:tcPr>
                </a:tc>
                <a:extLst>
                  <a:ext uri="{0D108BD9-81ED-4DB2-BD59-A6C34878D82A}">
                    <a16:rowId xmlns:a16="http://schemas.microsoft.com/office/drawing/2014/main" val="3846862080"/>
                  </a:ext>
                </a:extLst>
              </a:tr>
              <a:tr h="482502">
                <a:tc>
                  <a:txBody>
                    <a:bodyPr/>
                    <a:lstStyle/>
                    <a:p>
                      <a:pPr algn="l" fontAlgn="ctr"/>
                      <a:r>
                        <a:rPr lang="cs-CZ" sz="1200" b="0" i="0" u="none" strike="noStrike" dirty="0">
                          <a:solidFill>
                            <a:schemeClr val="bg1"/>
                          </a:solidFill>
                          <a:effectLst/>
                          <a:latin typeface="+mn-lt"/>
                        </a:rPr>
                        <a:t>Česká národní banka či </a:t>
                      </a:r>
                      <a:br>
                        <a:rPr lang="cs-CZ" sz="1200" b="0" i="0" u="none" strike="noStrike" dirty="0">
                          <a:solidFill>
                            <a:schemeClr val="bg1"/>
                          </a:solidFill>
                          <a:effectLst/>
                          <a:latin typeface="+mn-lt"/>
                        </a:rPr>
                      </a:br>
                      <a:r>
                        <a:rPr lang="cs-CZ" sz="1200" b="0" i="0" u="none" strike="noStrike" dirty="0">
                          <a:solidFill>
                            <a:schemeClr val="bg1"/>
                          </a:solidFill>
                          <a:effectLst/>
                          <a:latin typeface="+mn-lt"/>
                        </a:rPr>
                        <a:t>ministerstvo financí</a:t>
                      </a:r>
                    </a:p>
                  </a:txBody>
                  <a:tcPr marL="9525" marR="9525" marT="9525" marB="0" anchor="ctr">
                    <a:lnL w="12700" cmpd="sng">
                      <a:noFill/>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cs-CZ" sz="1200" b="1" i="0" u="none" strike="noStrike" kern="1200" dirty="0">
                          <a:solidFill>
                            <a:schemeClr val="bg1"/>
                          </a:solidFill>
                          <a:effectLst/>
                          <a:latin typeface="+mn-lt"/>
                          <a:ea typeface="+mn-ea"/>
                          <a:cs typeface="+mn-cs"/>
                        </a:rPr>
                        <a:t>25 %</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827A"/>
                    </a:solidFill>
                  </a:tcPr>
                </a:tc>
                <a:tc>
                  <a:txBody>
                    <a:bodyPr/>
                    <a:lstStyle/>
                    <a:p>
                      <a:pPr algn="ctr" fontAlgn="b"/>
                      <a:r>
                        <a:rPr lang="cs-CZ" sz="1200" b="1" i="0" u="none" strike="noStrike" kern="1200" dirty="0">
                          <a:solidFill>
                            <a:schemeClr val="bg1"/>
                          </a:solidFill>
                          <a:effectLst/>
                          <a:latin typeface="+mn-lt"/>
                          <a:ea typeface="+mn-ea"/>
                          <a:cs typeface="+mn-cs"/>
                        </a:rPr>
                        <a:t>20 %</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827A"/>
                    </a:solidFill>
                  </a:tcPr>
                </a:tc>
                <a:extLst>
                  <a:ext uri="{0D108BD9-81ED-4DB2-BD59-A6C34878D82A}">
                    <a16:rowId xmlns:a16="http://schemas.microsoft.com/office/drawing/2014/main" val="4052117084"/>
                  </a:ext>
                </a:extLst>
              </a:tr>
              <a:tr h="482502">
                <a:tc>
                  <a:txBody>
                    <a:bodyPr/>
                    <a:lstStyle/>
                    <a:p>
                      <a:pPr algn="l" fontAlgn="ctr"/>
                      <a:r>
                        <a:rPr lang="cs-CZ" sz="1200" b="0" i="0" u="none" strike="noStrike" dirty="0">
                          <a:solidFill>
                            <a:schemeClr val="bg1"/>
                          </a:solidFill>
                          <a:effectLst/>
                          <a:latin typeface="+mn-lt"/>
                        </a:rPr>
                        <a:t>Úřad práce</a:t>
                      </a:r>
                    </a:p>
                  </a:txBody>
                  <a:tcPr marL="9525" marR="9525" marT="9525" marB="0" anchor="ctr">
                    <a:lnL w="12700" cmpd="sng">
                      <a:noFill/>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cs-CZ" sz="1200" b="1" i="0" u="none" strike="noStrike" kern="1200" dirty="0">
                          <a:solidFill>
                            <a:schemeClr val="bg1"/>
                          </a:solidFill>
                          <a:effectLst/>
                          <a:latin typeface="+mn-lt"/>
                          <a:ea typeface="+mn-ea"/>
                          <a:cs typeface="+mn-cs"/>
                        </a:rPr>
                        <a:t>9 %</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827A"/>
                    </a:solidFill>
                  </a:tcPr>
                </a:tc>
                <a:tc>
                  <a:txBody>
                    <a:bodyPr/>
                    <a:lstStyle/>
                    <a:p>
                      <a:pPr marL="0" algn="ctr" defTabSz="914400" rtl="0" eaLnBrk="1" fontAlgn="b" latinLnBrk="0" hangingPunct="1"/>
                      <a:r>
                        <a:rPr lang="cs-CZ" sz="1200" b="1" i="0" u="none" strike="noStrike" kern="1200" dirty="0">
                          <a:solidFill>
                            <a:schemeClr val="bg1"/>
                          </a:solidFill>
                          <a:effectLst/>
                          <a:latin typeface="+mn-lt"/>
                          <a:ea typeface="+mn-ea"/>
                          <a:cs typeface="+mn-cs"/>
                        </a:rPr>
                        <a:t>N/A</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827A"/>
                    </a:solidFill>
                  </a:tcPr>
                </a:tc>
                <a:extLst>
                  <a:ext uri="{0D108BD9-81ED-4DB2-BD59-A6C34878D82A}">
                    <a16:rowId xmlns:a16="http://schemas.microsoft.com/office/drawing/2014/main" val="3966712206"/>
                  </a:ext>
                </a:extLst>
              </a:tr>
              <a:tr h="482502">
                <a:tc>
                  <a:txBody>
                    <a:bodyPr/>
                    <a:lstStyle/>
                    <a:p>
                      <a:pPr algn="l" fontAlgn="ctr"/>
                      <a:r>
                        <a:rPr lang="cs-CZ" sz="1200" b="0" i="0" u="none" strike="noStrike" dirty="0">
                          <a:solidFill>
                            <a:schemeClr val="bg1"/>
                          </a:solidFill>
                          <a:effectLst/>
                          <a:latin typeface="+mn-lt"/>
                        </a:rPr>
                        <a:t>Zaměstnavatel</a:t>
                      </a:r>
                    </a:p>
                  </a:txBody>
                  <a:tcPr marL="9525" marR="9525" marT="9525" marB="0" anchor="ctr">
                    <a:lnL w="12700" cmpd="sng">
                      <a:noFill/>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cs-CZ" sz="1200" b="1" i="0" u="none" strike="noStrike" kern="1200" dirty="0">
                          <a:solidFill>
                            <a:schemeClr val="bg1"/>
                          </a:solidFill>
                          <a:effectLst/>
                          <a:latin typeface="+mn-lt"/>
                          <a:ea typeface="+mn-ea"/>
                          <a:cs typeface="+mn-cs"/>
                        </a:rPr>
                        <a:t>9 %</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827A"/>
                    </a:solidFill>
                  </a:tcPr>
                </a:tc>
                <a:tc>
                  <a:txBody>
                    <a:bodyPr/>
                    <a:lstStyle/>
                    <a:p>
                      <a:pPr algn="ctr" fontAlgn="b"/>
                      <a:r>
                        <a:rPr lang="cs-CZ" sz="1200" b="1" i="0" u="none" strike="noStrike" kern="1200" dirty="0">
                          <a:solidFill>
                            <a:schemeClr val="bg1"/>
                          </a:solidFill>
                          <a:effectLst/>
                          <a:latin typeface="+mn-lt"/>
                          <a:ea typeface="+mn-ea"/>
                          <a:cs typeface="+mn-cs"/>
                        </a:rPr>
                        <a:t>N/A</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827A"/>
                    </a:solidFill>
                  </a:tcPr>
                </a:tc>
                <a:extLst>
                  <a:ext uri="{0D108BD9-81ED-4DB2-BD59-A6C34878D82A}">
                    <a16:rowId xmlns:a16="http://schemas.microsoft.com/office/drawing/2014/main" val="1141309902"/>
                  </a:ext>
                </a:extLst>
              </a:tr>
              <a:tr h="482502">
                <a:tc>
                  <a:txBody>
                    <a:bodyPr/>
                    <a:lstStyle/>
                    <a:p>
                      <a:pPr algn="l" fontAlgn="ctr"/>
                      <a:r>
                        <a:rPr lang="cs-CZ" sz="1200" b="0" i="0" u="none" strike="noStrike" dirty="0">
                          <a:solidFill>
                            <a:schemeClr val="bg1"/>
                          </a:solidFill>
                          <a:effectLst/>
                          <a:latin typeface="+mn-lt"/>
                        </a:rPr>
                        <a:t>Neziskové organizace</a:t>
                      </a:r>
                    </a:p>
                  </a:txBody>
                  <a:tcPr marL="9525" marR="9525" marT="9525" marB="0" anchor="ctr">
                    <a:lnL w="12700" cmpd="sng">
                      <a:noFill/>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cs-CZ" sz="1200" b="1" i="0" u="none" strike="noStrike" kern="1200" dirty="0">
                          <a:solidFill>
                            <a:schemeClr val="bg1"/>
                          </a:solidFill>
                          <a:effectLst/>
                          <a:latin typeface="+mn-lt"/>
                          <a:ea typeface="+mn-ea"/>
                          <a:cs typeface="+mn-cs"/>
                        </a:rPr>
                        <a:t>7 %</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827A"/>
                    </a:solidFill>
                  </a:tcPr>
                </a:tc>
                <a:tc>
                  <a:txBody>
                    <a:bodyPr/>
                    <a:lstStyle/>
                    <a:p>
                      <a:pPr marL="0" algn="ctr" defTabSz="914400" rtl="0" eaLnBrk="1" fontAlgn="b" latinLnBrk="0" hangingPunct="1"/>
                      <a:r>
                        <a:rPr lang="cs-CZ" sz="1200" b="1" i="0" u="none" strike="noStrike" kern="1200" dirty="0">
                          <a:solidFill>
                            <a:schemeClr val="bg1"/>
                          </a:solidFill>
                          <a:effectLst/>
                          <a:latin typeface="+mn-lt"/>
                          <a:ea typeface="+mn-ea"/>
                          <a:cs typeface="+mn-cs"/>
                        </a:rPr>
                        <a:t>6 %</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827A"/>
                    </a:solidFill>
                  </a:tcPr>
                </a:tc>
                <a:extLst>
                  <a:ext uri="{0D108BD9-81ED-4DB2-BD59-A6C34878D82A}">
                    <a16:rowId xmlns:a16="http://schemas.microsoft.com/office/drawing/2014/main" val="241151342"/>
                  </a:ext>
                </a:extLst>
              </a:tr>
              <a:tr h="482502">
                <a:tc>
                  <a:txBody>
                    <a:bodyPr/>
                    <a:lstStyle/>
                    <a:p>
                      <a:pPr algn="l" fontAlgn="ctr"/>
                      <a:r>
                        <a:rPr lang="cs-CZ" sz="1200" b="0" i="0" u="none" strike="noStrike" dirty="0">
                          <a:solidFill>
                            <a:schemeClr val="bg1"/>
                          </a:solidFill>
                          <a:effectLst/>
                          <a:latin typeface="+mn-lt"/>
                        </a:rPr>
                        <a:t>Kluby a spolky</a:t>
                      </a:r>
                    </a:p>
                  </a:txBody>
                  <a:tcPr marL="9525" marR="9525" marT="9525" marB="0" anchor="ctr">
                    <a:lnL w="12700" cmpd="sng">
                      <a:noFill/>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cs-CZ" sz="1200" b="1" i="0" u="none" strike="noStrike" kern="1200" dirty="0">
                          <a:solidFill>
                            <a:schemeClr val="bg1"/>
                          </a:solidFill>
                          <a:effectLst/>
                          <a:latin typeface="+mn-lt"/>
                          <a:ea typeface="+mn-ea"/>
                          <a:cs typeface="+mn-cs"/>
                        </a:rPr>
                        <a:t>5 %</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827A"/>
                    </a:solidFill>
                  </a:tcPr>
                </a:tc>
                <a:tc>
                  <a:txBody>
                    <a:bodyPr/>
                    <a:lstStyle/>
                    <a:p>
                      <a:pPr algn="ctr" fontAlgn="b"/>
                      <a:r>
                        <a:rPr lang="cs-CZ" sz="1200" b="1" i="0" u="none" strike="noStrike" kern="1200" dirty="0">
                          <a:solidFill>
                            <a:schemeClr val="bg1"/>
                          </a:solidFill>
                          <a:effectLst/>
                          <a:latin typeface="+mn-lt"/>
                          <a:ea typeface="+mn-ea"/>
                          <a:cs typeface="+mn-cs"/>
                        </a:rPr>
                        <a:t>5 %</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827A"/>
                    </a:solidFill>
                  </a:tcPr>
                </a:tc>
                <a:extLst>
                  <a:ext uri="{0D108BD9-81ED-4DB2-BD59-A6C34878D82A}">
                    <a16:rowId xmlns:a16="http://schemas.microsoft.com/office/drawing/2014/main" val="3311912496"/>
                  </a:ext>
                </a:extLst>
              </a:tr>
              <a:tr h="462046">
                <a:tc>
                  <a:txBody>
                    <a:bodyPr/>
                    <a:lstStyle/>
                    <a:p>
                      <a:pPr algn="l" fontAlgn="ctr"/>
                      <a:r>
                        <a:rPr lang="cs-CZ" sz="1200" b="0" i="0" u="none" strike="noStrike" dirty="0">
                          <a:solidFill>
                            <a:schemeClr val="bg1"/>
                          </a:solidFill>
                          <a:effectLst/>
                          <a:latin typeface="+mn-lt"/>
                        </a:rPr>
                        <a:t>Nevím</a:t>
                      </a:r>
                    </a:p>
                  </a:txBody>
                  <a:tcPr marL="9525" marR="9525" marT="9525" marB="0" anchor="ctr">
                    <a:lnL w="12700" cmpd="sng">
                      <a:noFill/>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algn="ctr" defTabSz="914400" rtl="0" eaLnBrk="1" fontAlgn="b" latinLnBrk="0" hangingPunct="1"/>
                      <a:r>
                        <a:rPr lang="cs-CZ" sz="1200" b="1" i="0" u="none" strike="noStrike" kern="1200" dirty="0">
                          <a:solidFill>
                            <a:schemeClr val="bg1"/>
                          </a:solidFill>
                          <a:effectLst/>
                          <a:latin typeface="+mn-lt"/>
                          <a:ea typeface="+mn-ea"/>
                          <a:cs typeface="+mn-cs"/>
                        </a:rPr>
                        <a:t>4 %</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F7F7F"/>
                    </a:solidFill>
                  </a:tcPr>
                </a:tc>
                <a:tc>
                  <a:txBody>
                    <a:bodyPr/>
                    <a:lstStyle/>
                    <a:p>
                      <a:pPr marL="0" algn="ctr" defTabSz="914400" rtl="0" eaLnBrk="1" fontAlgn="b" latinLnBrk="0" hangingPunct="1"/>
                      <a:r>
                        <a:rPr lang="cs-CZ" sz="1200" b="1" i="0" u="none" strike="noStrike" kern="1200" dirty="0">
                          <a:solidFill>
                            <a:schemeClr val="bg1"/>
                          </a:solidFill>
                          <a:effectLst/>
                          <a:latin typeface="+mn-lt"/>
                          <a:ea typeface="+mn-ea"/>
                          <a:cs typeface="+mn-cs"/>
                        </a:rPr>
                        <a:t>5 %</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F7F7F"/>
                    </a:solidFill>
                  </a:tcPr>
                </a:tc>
                <a:extLst>
                  <a:ext uri="{0D108BD9-81ED-4DB2-BD59-A6C34878D82A}">
                    <a16:rowId xmlns:a16="http://schemas.microsoft.com/office/drawing/2014/main" val="1613622040"/>
                  </a:ext>
                </a:extLst>
              </a:tr>
            </a:tbl>
          </a:graphicData>
        </a:graphic>
      </p:graphicFrame>
      <p:graphicFrame>
        <p:nvGraphicFramePr>
          <p:cNvPr id="17" name="Tabulka 5">
            <a:extLst>
              <a:ext uri="{FF2B5EF4-FFF2-40B4-BE49-F238E27FC236}">
                <a16:creationId xmlns:a16="http://schemas.microsoft.com/office/drawing/2014/main" id="{E17FFC8E-C6E7-484F-B457-7F7C8A1D46D0}"/>
              </a:ext>
            </a:extLst>
          </p:cNvPr>
          <p:cNvGraphicFramePr>
            <a:graphicFrameLocks noGrp="1"/>
          </p:cNvGraphicFramePr>
          <p:nvPr>
            <p:extLst>
              <p:ext uri="{D42A27DB-BD31-4B8C-83A1-F6EECF244321}">
                <p14:modId xmlns:p14="http://schemas.microsoft.com/office/powerpoint/2010/main" val="2195721947"/>
              </p:ext>
            </p:extLst>
          </p:nvPr>
        </p:nvGraphicFramePr>
        <p:xfrm>
          <a:off x="7840513" y="6067370"/>
          <a:ext cx="1908212" cy="243840"/>
        </p:xfrm>
        <a:graphic>
          <a:graphicData uri="http://schemas.openxmlformats.org/drawingml/2006/table">
            <a:tbl>
              <a:tblPr firstRow="1" bandRow="1">
                <a:tableStyleId>{5C22544A-7EE6-4342-B048-85BDC9FD1C3A}</a:tableStyleId>
              </a:tblPr>
              <a:tblGrid>
                <a:gridCol w="1908212">
                  <a:extLst>
                    <a:ext uri="{9D8B030D-6E8A-4147-A177-3AD203B41FA5}">
                      <a16:colId xmlns:a16="http://schemas.microsoft.com/office/drawing/2014/main" val="3776389843"/>
                    </a:ext>
                  </a:extLst>
                </a:gridCol>
              </a:tblGrid>
              <a:tr h="0">
                <a:tc>
                  <a:txBody>
                    <a:bodyPr/>
                    <a:lstStyle/>
                    <a:p>
                      <a:pPr marL="0" algn="l" defTabSz="914400" rtl="0" eaLnBrk="1" fontAlgn="b" latinLnBrk="0" hangingPunct="1"/>
                      <a:r>
                        <a:rPr lang="cs-CZ" sz="1000" b="0" i="1" u="none" strike="noStrike" kern="1200" dirty="0">
                          <a:solidFill>
                            <a:schemeClr val="bg1"/>
                          </a:solidFill>
                          <a:effectLst/>
                          <a:latin typeface="+mn-lt"/>
                          <a:ea typeface="+mn-ea"/>
                          <a:cs typeface="+mn-cs"/>
                        </a:rPr>
                        <a:t>*Možnost více odpovědí</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41624551"/>
                  </a:ext>
                </a:extLst>
              </a:tr>
            </a:tbl>
          </a:graphicData>
        </a:graphic>
      </p:graphicFrame>
      <p:graphicFrame>
        <p:nvGraphicFramePr>
          <p:cNvPr id="15" name="Content Placeholder 4">
            <a:extLst>
              <a:ext uri="{FF2B5EF4-FFF2-40B4-BE49-F238E27FC236}">
                <a16:creationId xmlns:a16="http://schemas.microsoft.com/office/drawing/2014/main" id="{8DCB7A53-5896-473E-B81B-D293A68A6CCA}"/>
              </a:ext>
            </a:extLst>
          </p:cNvPr>
          <p:cNvGraphicFramePr>
            <a:graphicFrameLocks/>
          </p:cNvGraphicFramePr>
          <p:nvPr>
            <p:extLst>
              <p:ext uri="{D42A27DB-BD31-4B8C-83A1-F6EECF244321}">
                <p14:modId xmlns:p14="http://schemas.microsoft.com/office/powerpoint/2010/main" val="3035387297"/>
              </p:ext>
            </p:extLst>
          </p:nvPr>
        </p:nvGraphicFramePr>
        <p:xfrm>
          <a:off x="2639280" y="2091892"/>
          <a:ext cx="4392488" cy="4012152"/>
        </p:xfrm>
        <a:graphic>
          <a:graphicData uri="http://schemas.openxmlformats.org/drawingml/2006/chart">
            <c:chart xmlns:c="http://schemas.openxmlformats.org/drawingml/2006/chart" xmlns:r="http://schemas.openxmlformats.org/officeDocument/2006/relationships" r:id="rId3"/>
          </a:graphicData>
        </a:graphic>
      </p:graphicFrame>
      <p:sp>
        <p:nvSpPr>
          <p:cNvPr id="18" name="Nadpis 2">
            <a:extLst>
              <a:ext uri="{FF2B5EF4-FFF2-40B4-BE49-F238E27FC236}">
                <a16:creationId xmlns:a16="http://schemas.microsoft.com/office/drawing/2014/main" id="{69831EF0-3A4D-4B06-BD47-4DB023DC817C}"/>
              </a:ext>
            </a:extLst>
          </p:cNvPr>
          <p:cNvSpPr txBox="1">
            <a:spLocks/>
          </p:cNvSpPr>
          <p:nvPr/>
        </p:nvSpPr>
        <p:spPr>
          <a:xfrm>
            <a:off x="7853433" y="520298"/>
            <a:ext cx="4052131" cy="812499"/>
          </a:xfrm>
          <a:prstGeom prst="rect">
            <a:avLst/>
          </a:prstGeom>
        </p:spPr>
        <p:txBody>
          <a:bodyPr vert="horz" lIns="91440" tIns="45720" rIns="91440" bIns="45720" rtlCol="0" anchor="ctr">
            <a:normAutofit/>
          </a:bodyPr>
          <a:lstStyle>
            <a:lvl1pPr algn="l" defTabSz="914400" rtl="0" eaLnBrk="1" latinLnBrk="0" hangingPunct="1">
              <a:lnSpc>
                <a:spcPct val="100000"/>
              </a:lnSpc>
              <a:spcBef>
                <a:spcPct val="0"/>
              </a:spcBef>
              <a:buNone/>
              <a:defRPr sz="2000" kern="1200">
                <a:solidFill>
                  <a:schemeClr val="tx2"/>
                </a:solidFill>
                <a:latin typeface="Arial" panose="020B0604020202020204" pitchFamily="34" charset="0"/>
                <a:ea typeface="+mj-ea"/>
                <a:cs typeface="Arial" panose="020B0604020202020204" pitchFamily="34" charset="0"/>
              </a:defRPr>
            </a:lvl1pPr>
          </a:lstStyle>
          <a:p>
            <a:r>
              <a:rPr lang="cs-CZ" sz="1600" b="1" dirty="0">
                <a:solidFill>
                  <a:schemeClr val="bg1"/>
                </a:solidFill>
                <a:latin typeface="+mj-lt"/>
              </a:rPr>
              <a:t>KDO BY SE MĚL PODÍLET NA FINANČNÍM VZDĚLÁVÁNÍ?</a:t>
            </a:r>
          </a:p>
        </p:txBody>
      </p:sp>
      <p:sp>
        <p:nvSpPr>
          <p:cNvPr id="19" name="Zástupný text 4">
            <a:extLst>
              <a:ext uri="{FF2B5EF4-FFF2-40B4-BE49-F238E27FC236}">
                <a16:creationId xmlns:a16="http://schemas.microsoft.com/office/drawing/2014/main" id="{FAC0AE8E-432B-43BE-AD4F-09E1D9107569}"/>
              </a:ext>
            </a:extLst>
          </p:cNvPr>
          <p:cNvSpPr txBox="1">
            <a:spLocks/>
          </p:cNvSpPr>
          <p:nvPr/>
        </p:nvSpPr>
        <p:spPr>
          <a:xfrm>
            <a:off x="433898" y="626375"/>
            <a:ext cx="6916577" cy="642385"/>
          </a:xfrm>
          <a:prstGeom prst="rect">
            <a:avLst/>
          </a:prstGeom>
        </p:spPr>
        <p:txBody>
          <a:bodyPr vert="horz" lIns="90000" tIns="46800" rIns="90000" bIns="46800" rtlCol="0" anchor="t" anchorCtr="0">
            <a:noAutofit/>
          </a:bodyPr>
          <a:lstStyle>
            <a:lvl1pPr marL="0" marR="0" indent="-232828" algn="l" defTabSz="1219140" rtl="0" eaLnBrk="1" fontAlgn="auto" latinLnBrk="0" hangingPunct="1">
              <a:lnSpc>
                <a:spcPct val="100000"/>
              </a:lnSpc>
              <a:spcBef>
                <a:spcPct val="20000"/>
              </a:spcBef>
              <a:spcAft>
                <a:spcPts val="0"/>
              </a:spcAft>
              <a:buClrTx/>
              <a:buSzTx/>
              <a:buFont typeface="Arial" pitchFamily="34" charset="0"/>
              <a:buNone/>
              <a:tabLst/>
              <a:defRPr lang="cs-CZ" sz="1600" b="1" kern="1200" dirty="0" smtClean="0">
                <a:solidFill>
                  <a:schemeClr val="bg2"/>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cs-CZ"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cs-CZ" sz="20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cs-CZ"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cs-CZ" sz="24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cs-CZ" sz="2400" cap="all" dirty="0">
                <a:solidFill>
                  <a:srgbClr val="135868"/>
                </a:solidFill>
                <a:latin typeface="Arial Black" panose="020B0A04020102020204" pitchFamily="34" charset="0"/>
                <a:ea typeface="+mj-ea"/>
                <a:cs typeface="Arial" panose="020B0604020202020204" pitchFamily="34" charset="0"/>
              </a:rPr>
              <a:t>VÍCE NEŽ ČTVRTINA POPULACE SI MYSLÍ, ŽE NEJVÍCE ZNALOSTÍ O FINANCÍCH ZÍSKÁVÁ ZKUŠENOSTMI</a:t>
            </a:r>
            <a:endParaRPr lang="cs-CZ" sz="1800" cap="all" dirty="0">
              <a:solidFill>
                <a:srgbClr val="135868"/>
              </a:solidFill>
              <a:latin typeface="Arial Black" panose="020B0A04020102020204" pitchFamily="34" charset="0"/>
              <a:ea typeface="+mj-ea"/>
              <a:cs typeface="Arial" panose="020B0604020202020204" pitchFamily="34" charset="0"/>
            </a:endParaRPr>
          </a:p>
        </p:txBody>
      </p:sp>
    </p:spTree>
    <p:extLst>
      <p:ext uri="{BB962C8B-B14F-4D97-AF65-F5344CB8AC3E}">
        <p14:creationId xmlns:p14="http://schemas.microsoft.com/office/powerpoint/2010/main" val="10143545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Zástupný symbol pro obsah 5">
            <a:extLst>
              <a:ext uri="{FF2B5EF4-FFF2-40B4-BE49-F238E27FC236}">
                <a16:creationId xmlns:a16="http://schemas.microsoft.com/office/drawing/2014/main" id="{5FE8329A-EE2F-6888-14AD-C1C0F1749197}"/>
              </a:ext>
            </a:extLst>
          </p:cNvPr>
          <p:cNvGraphicFramePr>
            <a:graphicFrameLocks noGrp="1"/>
          </p:cNvGraphicFramePr>
          <p:nvPr>
            <p:extLst>
              <p:ext uri="{D42A27DB-BD31-4B8C-83A1-F6EECF244321}">
                <p14:modId xmlns:p14="http://schemas.microsoft.com/office/powerpoint/2010/main" val="1509087713"/>
              </p:ext>
            </p:extLst>
          </p:nvPr>
        </p:nvGraphicFramePr>
        <p:xfrm>
          <a:off x="222448" y="1772816"/>
          <a:ext cx="11747104" cy="4143106"/>
        </p:xfrm>
        <a:graphic>
          <a:graphicData uri="http://schemas.openxmlformats.org/drawingml/2006/chart">
            <c:chart xmlns:c="http://schemas.openxmlformats.org/drawingml/2006/chart" xmlns:r="http://schemas.openxmlformats.org/officeDocument/2006/relationships" r:id="rId3"/>
          </a:graphicData>
        </a:graphic>
      </p:graphicFrame>
      <p:sp>
        <p:nvSpPr>
          <p:cNvPr id="11" name="Zástupný text 3">
            <a:extLst>
              <a:ext uri="{FF2B5EF4-FFF2-40B4-BE49-F238E27FC236}">
                <a16:creationId xmlns:a16="http://schemas.microsoft.com/office/drawing/2014/main" id="{B52E979F-91B2-4E4B-97E7-8AFC6370349D}"/>
              </a:ext>
            </a:extLst>
          </p:cNvPr>
          <p:cNvSpPr txBox="1">
            <a:spLocks/>
          </p:cNvSpPr>
          <p:nvPr/>
        </p:nvSpPr>
        <p:spPr>
          <a:xfrm>
            <a:off x="545997" y="6309320"/>
            <a:ext cx="10586475" cy="415498"/>
          </a:xfrm>
          <a:prstGeom prst="rect">
            <a:avLst/>
          </a:prstGeom>
        </p:spPr>
        <p:txBody>
          <a:bodyPr wrap="square" lIns="0" tIns="0" rIns="0" bIns="0" anchor="t" anchorCtr="0">
            <a:spAutoFit/>
          </a:bodyPr>
          <a:lstStyle>
            <a:lvl1pPr marL="0" indent="0" algn="l" defTabSz="914400" rtl="0" eaLnBrk="1" latinLnBrk="0" hangingPunct="1">
              <a:lnSpc>
                <a:spcPct val="100000"/>
              </a:lnSpc>
              <a:spcBef>
                <a:spcPts val="0"/>
              </a:spcBef>
              <a:buFont typeface="Arial" panose="020B0604020202020204" pitchFamily="34" charset="0"/>
              <a:buNone/>
              <a:defRPr sz="1000" i="1" kern="1200">
                <a:solidFill>
                  <a:schemeClr val="bg1">
                    <a:lumMod val="50000"/>
                  </a:schemeClr>
                </a:solidFill>
                <a:latin typeface="Arial" panose="020B0604020202020204" pitchFamily="34" charset="0"/>
                <a:ea typeface="+mn-ea"/>
                <a:cs typeface="Arial" pitchFamily="34" charset="0"/>
              </a:defRPr>
            </a:lvl1pPr>
            <a:lvl2pPr marL="457189" indent="0" algn="l" defTabSz="914400" rtl="0" eaLnBrk="1" latinLnBrk="0" hangingPunct="1">
              <a:lnSpc>
                <a:spcPct val="90000"/>
              </a:lnSpc>
              <a:spcBef>
                <a:spcPts val="500"/>
              </a:spcBef>
              <a:buFont typeface="Arial" panose="020B0604020202020204" pitchFamily="34" charset="0"/>
              <a:buNone/>
              <a:defRPr sz="1200" i="1" kern="1200">
                <a:solidFill>
                  <a:schemeClr val="bg1">
                    <a:lumMod val="6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i="1" kern="1200">
                <a:solidFill>
                  <a:schemeClr val="bg1">
                    <a:lumMod val="6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i="1" kern="1200">
                <a:solidFill>
                  <a:schemeClr val="bg1">
                    <a:lumMod val="6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i="1" kern="1200">
                <a:solidFill>
                  <a:schemeClr val="bg1">
                    <a:lumMod val="6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cs-CZ" sz="900" b="1" i="1"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itchFamily="34" charset="0"/>
              </a:rPr>
              <a:t>Pozn.: </a:t>
            </a:r>
            <a:r>
              <a:rPr kumimoji="0" lang="cs-CZ" sz="900" i="1"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itchFamily="34" charset="0"/>
              </a:rPr>
              <a:t>Zobrazeno pomocí T3B (sloučení odpovědí „</a:t>
            </a:r>
            <a:r>
              <a:rPr kumimoji="0" lang="it-IT" sz="900" i="1"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itchFamily="34" charset="0"/>
              </a:rPr>
              <a:t>10 - V oblasti si věřím a nedělá mi problém</a:t>
            </a:r>
            <a:r>
              <a:rPr kumimoji="0" lang="cs-CZ" sz="900" i="1"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itchFamily="34" charset="0"/>
              </a:rPr>
              <a:t>“, „9“, „8“)</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cs-CZ" sz="900" b="1" i="1"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itchFamily="34" charset="0"/>
              </a:rPr>
              <a:t>Báze: </a:t>
            </a:r>
            <a:r>
              <a:rPr kumimoji="0" lang="cs-CZ" sz="900" b="0" i="1"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itchFamily="34" charset="0"/>
              </a:rPr>
              <a:t>n=1013</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cs-CZ" sz="900" b="1" i="1"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itchFamily="34" charset="0"/>
              </a:rPr>
              <a:t>Otázka </a:t>
            </a:r>
            <a:r>
              <a:rPr kumimoji="0" lang="cs-CZ" sz="900" b="0" i="1"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itchFamily="34" charset="0"/>
              </a:rPr>
              <a:t>FG4. Ohodnoťte na škále, jak moc se v dané oblasti orientujete.</a:t>
            </a:r>
          </a:p>
        </p:txBody>
      </p:sp>
      <p:sp>
        <p:nvSpPr>
          <p:cNvPr id="10" name="Zástupný text 4">
            <a:extLst>
              <a:ext uri="{FF2B5EF4-FFF2-40B4-BE49-F238E27FC236}">
                <a16:creationId xmlns:a16="http://schemas.microsoft.com/office/drawing/2014/main" id="{E4CFE0CD-F902-4E0B-8809-1B838592F98F}"/>
              </a:ext>
            </a:extLst>
          </p:cNvPr>
          <p:cNvSpPr txBox="1">
            <a:spLocks/>
          </p:cNvSpPr>
          <p:nvPr/>
        </p:nvSpPr>
        <p:spPr>
          <a:xfrm>
            <a:off x="433898" y="626375"/>
            <a:ext cx="11458746" cy="642385"/>
          </a:xfrm>
          <a:prstGeom prst="rect">
            <a:avLst/>
          </a:prstGeom>
        </p:spPr>
        <p:txBody>
          <a:bodyPr vert="horz" lIns="90000" tIns="46800" rIns="90000" bIns="46800" rtlCol="0" anchor="t" anchorCtr="0">
            <a:noAutofit/>
          </a:bodyPr>
          <a:lstStyle>
            <a:lvl1pPr marL="0" marR="0" indent="-232828" algn="l" defTabSz="1219140" rtl="0" eaLnBrk="1" fontAlgn="auto" latinLnBrk="0" hangingPunct="1">
              <a:lnSpc>
                <a:spcPct val="100000"/>
              </a:lnSpc>
              <a:spcBef>
                <a:spcPct val="20000"/>
              </a:spcBef>
              <a:spcAft>
                <a:spcPts val="0"/>
              </a:spcAft>
              <a:buClrTx/>
              <a:buSzTx/>
              <a:buFont typeface="Arial" pitchFamily="34" charset="0"/>
              <a:buNone/>
              <a:tabLst/>
              <a:defRPr lang="cs-CZ" sz="1600" b="1" kern="1200" dirty="0" smtClean="0">
                <a:solidFill>
                  <a:schemeClr val="bg2"/>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cs-CZ"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cs-CZ" sz="20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cs-CZ"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cs-CZ" sz="24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cs-CZ" sz="2400" b="1" cap="all" dirty="0">
                <a:solidFill>
                  <a:srgbClr val="135868"/>
                </a:solidFill>
                <a:latin typeface="Arial Black" panose="020B0A04020102020204" pitchFamily="34" charset="0"/>
              </a:rPr>
              <a:t>Nejvíc si Češi věří v hospodaření s rozpočtem domácnosti</a:t>
            </a:r>
            <a:endParaRPr lang="cs-CZ" sz="1800" cap="all" dirty="0">
              <a:solidFill>
                <a:srgbClr val="135868"/>
              </a:solidFill>
              <a:latin typeface="Arial Black" panose="020B0A04020102020204" pitchFamily="34" charset="0"/>
              <a:ea typeface="+mj-ea"/>
              <a:cs typeface="Arial" panose="020B0604020202020204" pitchFamily="34" charset="0"/>
            </a:endParaRPr>
          </a:p>
        </p:txBody>
      </p:sp>
      <p:cxnSp>
        <p:nvCxnSpPr>
          <p:cNvPr id="16" name="Přímá spojnice 15">
            <a:extLst>
              <a:ext uri="{FF2B5EF4-FFF2-40B4-BE49-F238E27FC236}">
                <a16:creationId xmlns:a16="http://schemas.microsoft.com/office/drawing/2014/main" id="{02BBCEEE-16A7-499A-9BE0-131EC69C6A84}"/>
              </a:ext>
            </a:extLst>
          </p:cNvPr>
          <p:cNvCxnSpPr>
            <a:cxnSpLocks/>
          </p:cNvCxnSpPr>
          <p:nvPr/>
        </p:nvCxnSpPr>
        <p:spPr>
          <a:xfrm flipV="1">
            <a:off x="2819636" y="1880828"/>
            <a:ext cx="0" cy="3384000"/>
          </a:xfrm>
          <a:prstGeom prst="line">
            <a:avLst/>
          </a:prstGeom>
          <a:ln>
            <a:solidFill>
              <a:srgbClr val="080808"/>
            </a:solidFill>
            <a:prstDash val="sysDash"/>
          </a:ln>
        </p:spPr>
        <p:style>
          <a:lnRef idx="1">
            <a:schemeClr val="accent1"/>
          </a:lnRef>
          <a:fillRef idx="0">
            <a:schemeClr val="accent1"/>
          </a:fillRef>
          <a:effectRef idx="0">
            <a:schemeClr val="accent1"/>
          </a:effectRef>
          <a:fontRef idx="minor">
            <a:schemeClr val="tx1"/>
          </a:fontRef>
        </p:style>
      </p:cxnSp>
      <p:cxnSp>
        <p:nvCxnSpPr>
          <p:cNvPr id="20" name="Přímá spojnice 19">
            <a:extLst>
              <a:ext uri="{FF2B5EF4-FFF2-40B4-BE49-F238E27FC236}">
                <a16:creationId xmlns:a16="http://schemas.microsoft.com/office/drawing/2014/main" id="{E892FD72-38BB-4392-AA1C-6913AA881CC2}"/>
              </a:ext>
            </a:extLst>
          </p:cNvPr>
          <p:cNvCxnSpPr>
            <a:cxnSpLocks/>
          </p:cNvCxnSpPr>
          <p:nvPr/>
        </p:nvCxnSpPr>
        <p:spPr>
          <a:xfrm flipV="1">
            <a:off x="4691844" y="1880828"/>
            <a:ext cx="0" cy="3384000"/>
          </a:xfrm>
          <a:prstGeom prst="line">
            <a:avLst/>
          </a:prstGeom>
          <a:ln>
            <a:solidFill>
              <a:srgbClr val="080808"/>
            </a:solidFill>
            <a:prstDash val="sysDash"/>
          </a:ln>
        </p:spPr>
        <p:style>
          <a:lnRef idx="1">
            <a:schemeClr val="accent1"/>
          </a:lnRef>
          <a:fillRef idx="0">
            <a:schemeClr val="accent1"/>
          </a:fillRef>
          <a:effectRef idx="0">
            <a:schemeClr val="accent1"/>
          </a:effectRef>
          <a:fontRef idx="minor">
            <a:schemeClr val="tx1"/>
          </a:fontRef>
        </p:style>
      </p:cxnSp>
      <p:cxnSp>
        <p:nvCxnSpPr>
          <p:cNvPr id="21" name="Přímá spojnice 20">
            <a:extLst>
              <a:ext uri="{FF2B5EF4-FFF2-40B4-BE49-F238E27FC236}">
                <a16:creationId xmlns:a16="http://schemas.microsoft.com/office/drawing/2014/main" id="{9596BC81-A77D-4F5A-B5AD-98BECDAFF889}"/>
              </a:ext>
            </a:extLst>
          </p:cNvPr>
          <p:cNvCxnSpPr>
            <a:cxnSpLocks/>
          </p:cNvCxnSpPr>
          <p:nvPr/>
        </p:nvCxnSpPr>
        <p:spPr>
          <a:xfrm flipV="1">
            <a:off x="6564052" y="1880828"/>
            <a:ext cx="0" cy="3384000"/>
          </a:xfrm>
          <a:prstGeom prst="line">
            <a:avLst/>
          </a:prstGeom>
          <a:ln>
            <a:solidFill>
              <a:srgbClr val="080808"/>
            </a:solidFill>
            <a:prstDash val="sysDash"/>
          </a:ln>
        </p:spPr>
        <p:style>
          <a:lnRef idx="1">
            <a:schemeClr val="accent1"/>
          </a:lnRef>
          <a:fillRef idx="0">
            <a:schemeClr val="accent1"/>
          </a:fillRef>
          <a:effectRef idx="0">
            <a:schemeClr val="accent1"/>
          </a:effectRef>
          <a:fontRef idx="minor">
            <a:schemeClr val="tx1"/>
          </a:fontRef>
        </p:style>
      </p:cxnSp>
      <p:cxnSp>
        <p:nvCxnSpPr>
          <p:cNvPr id="22" name="Přímá spojnice 21">
            <a:extLst>
              <a:ext uri="{FF2B5EF4-FFF2-40B4-BE49-F238E27FC236}">
                <a16:creationId xmlns:a16="http://schemas.microsoft.com/office/drawing/2014/main" id="{6C4136B9-E46E-4214-93C7-F8F949BF68AF}"/>
              </a:ext>
            </a:extLst>
          </p:cNvPr>
          <p:cNvCxnSpPr>
            <a:cxnSpLocks/>
          </p:cNvCxnSpPr>
          <p:nvPr/>
        </p:nvCxnSpPr>
        <p:spPr>
          <a:xfrm flipV="1">
            <a:off x="8400256" y="1880828"/>
            <a:ext cx="0" cy="3384000"/>
          </a:xfrm>
          <a:prstGeom prst="line">
            <a:avLst/>
          </a:prstGeom>
          <a:ln>
            <a:solidFill>
              <a:srgbClr val="080808"/>
            </a:solidFill>
            <a:prstDash val="sysDash"/>
          </a:ln>
        </p:spPr>
        <p:style>
          <a:lnRef idx="1">
            <a:schemeClr val="accent1"/>
          </a:lnRef>
          <a:fillRef idx="0">
            <a:schemeClr val="accent1"/>
          </a:fillRef>
          <a:effectRef idx="0">
            <a:schemeClr val="accent1"/>
          </a:effectRef>
          <a:fontRef idx="minor">
            <a:schemeClr val="tx1"/>
          </a:fontRef>
        </p:style>
      </p:cxnSp>
      <p:sp>
        <p:nvSpPr>
          <p:cNvPr id="9" name="TextovéPole 8">
            <a:extLst>
              <a:ext uri="{FF2B5EF4-FFF2-40B4-BE49-F238E27FC236}">
                <a16:creationId xmlns:a16="http://schemas.microsoft.com/office/drawing/2014/main" id="{54BC7AB1-CCAA-4126-9C00-63DA66A1E8E2}"/>
              </a:ext>
            </a:extLst>
          </p:cNvPr>
          <p:cNvSpPr txBox="1"/>
          <p:nvPr/>
        </p:nvSpPr>
        <p:spPr>
          <a:xfrm>
            <a:off x="1161422" y="5646040"/>
            <a:ext cx="4974887" cy="553998"/>
          </a:xfrm>
          <a:prstGeom prst="rect">
            <a:avLst/>
          </a:prstGeom>
          <a:noFill/>
        </p:spPr>
        <p:txBody>
          <a:bodyPr wrap="square" rtlCol="0">
            <a:spAutoFit/>
          </a:bodyPr>
          <a:lstStyle/>
          <a:p>
            <a:pPr marL="171450" marR="0" lvl="0" indent="-171450"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cs-CZ" sz="1000" dirty="0">
                <a:solidFill>
                  <a:srgbClr val="0D0D0D"/>
                </a:solidFill>
                <a:latin typeface="Arial" panose="020B0604020202020204"/>
              </a:rPr>
              <a:t>Ženy si častěji nevěří v oblasti spoření a tvorbě rezerv.</a:t>
            </a:r>
          </a:p>
          <a:p>
            <a:pPr marL="171450" marR="0" lvl="0" indent="-171450"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cs-CZ" sz="1000" b="0" i="0" u="none" strike="noStrike" kern="1200" cap="none" spc="0" normalizeH="0" baseline="0" noProof="0" dirty="0">
              <a:ln>
                <a:noFill/>
              </a:ln>
              <a:solidFill>
                <a:srgbClr val="0D0D0D"/>
              </a:solidFill>
              <a:effectLst/>
              <a:uLnTx/>
              <a:uFillTx/>
              <a:latin typeface="Arial" panose="020B0604020202020204"/>
              <a:ea typeface="+mn-ea"/>
              <a:cs typeface="+mn-cs"/>
            </a:endParaRPr>
          </a:p>
          <a:p>
            <a:pPr marL="171450" marR="0" lvl="0" indent="-171450"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cs-CZ" sz="1000" dirty="0">
                <a:solidFill>
                  <a:srgbClr val="0D0D0D"/>
                </a:solidFill>
                <a:latin typeface="Arial" panose="020B0604020202020204"/>
              </a:rPr>
              <a:t>Lidé nad 54 let si častěji věří v hospodaření s rozpočtem domácnosti.</a:t>
            </a:r>
            <a:endParaRPr kumimoji="0" lang="cs-CZ" sz="1100" b="0" i="0" u="none" strike="noStrike" kern="1200" cap="none" spc="0" normalizeH="0" baseline="0" noProof="0" dirty="0">
              <a:ln>
                <a:noFill/>
              </a:ln>
              <a:solidFill>
                <a:srgbClr val="0D0D0D"/>
              </a:solidFill>
              <a:effectLst/>
              <a:uLnTx/>
              <a:uFillTx/>
              <a:latin typeface="Arial" panose="020B0604020202020204"/>
              <a:ea typeface="+mn-ea"/>
              <a:cs typeface="+mn-cs"/>
            </a:endParaRPr>
          </a:p>
        </p:txBody>
      </p:sp>
      <p:grpSp>
        <p:nvGrpSpPr>
          <p:cNvPr id="12" name="Group 35">
            <a:extLst>
              <a:ext uri="{FF2B5EF4-FFF2-40B4-BE49-F238E27FC236}">
                <a16:creationId xmlns:a16="http://schemas.microsoft.com/office/drawing/2014/main" id="{0217BBF7-FC1B-46C5-B8C2-2DBAB08C0473}"/>
              </a:ext>
            </a:extLst>
          </p:cNvPr>
          <p:cNvGrpSpPr>
            <a:grpSpLocks noChangeAspect="1"/>
          </p:cNvGrpSpPr>
          <p:nvPr/>
        </p:nvGrpSpPr>
        <p:grpSpPr bwMode="auto">
          <a:xfrm>
            <a:off x="545997" y="5646040"/>
            <a:ext cx="588073" cy="585585"/>
            <a:chOff x="7115" y="2550"/>
            <a:chExt cx="473" cy="471"/>
          </a:xfrm>
          <a:noFill/>
        </p:grpSpPr>
        <p:sp>
          <p:nvSpPr>
            <p:cNvPr id="13" name="Oval 36">
              <a:extLst>
                <a:ext uri="{FF2B5EF4-FFF2-40B4-BE49-F238E27FC236}">
                  <a16:creationId xmlns:a16="http://schemas.microsoft.com/office/drawing/2014/main" id="{6A4ECD58-379D-4C5C-8F20-9FE1037F428F}"/>
                </a:ext>
              </a:extLst>
            </p:cNvPr>
            <p:cNvSpPr>
              <a:spLocks noChangeArrowheads="1"/>
            </p:cNvSpPr>
            <p:nvPr/>
          </p:nvSpPr>
          <p:spPr bwMode="auto">
            <a:xfrm>
              <a:off x="7115" y="2550"/>
              <a:ext cx="473" cy="471"/>
            </a:xfrm>
            <a:prstGeom prst="ellipse">
              <a:avLst/>
            </a:prstGeom>
            <a:grpFill/>
            <a:ln w="19050" cap="rnd">
              <a:solidFill>
                <a:srgbClr val="00626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4" name="Line 37">
              <a:extLst>
                <a:ext uri="{FF2B5EF4-FFF2-40B4-BE49-F238E27FC236}">
                  <a16:creationId xmlns:a16="http://schemas.microsoft.com/office/drawing/2014/main" id="{CE3064E2-DEAC-4507-865C-9C8BFD40E39F}"/>
                </a:ext>
              </a:extLst>
            </p:cNvPr>
            <p:cNvSpPr>
              <a:spLocks noChangeShapeType="1"/>
            </p:cNvSpPr>
            <p:nvPr/>
          </p:nvSpPr>
          <p:spPr bwMode="auto">
            <a:xfrm>
              <a:off x="7353" y="2703"/>
              <a:ext cx="0" cy="227"/>
            </a:xfrm>
            <a:prstGeom prst="line">
              <a:avLst/>
            </a:prstGeom>
            <a:grpFill/>
            <a:ln w="19050" cap="rnd">
              <a:solidFill>
                <a:srgbClr val="00626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7" name="Oval 38">
              <a:extLst>
                <a:ext uri="{FF2B5EF4-FFF2-40B4-BE49-F238E27FC236}">
                  <a16:creationId xmlns:a16="http://schemas.microsoft.com/office/drawing/2014/main" id="{3AA960C8-2B94-4208-8D57-CC8D8D6F84F8}"/>
                </a:ext>
              </a:extLst>
            </p:cNvPr>
            <p:cNvSpPr>
              <a:spLocks noChangeArrowheads="1"/>
            </p:cNvSpPr>
            <p:nvPr/>
          </p:nvSpPr>
          <p:spPr bwMode="auto">
            <a:xfrm>
              <a:off x="7331" y="2601"/>
              <a:ext cx="41" cy="40"/>
            </a:xfrm>
            <a:prstGeom prst="ellipse">
              <a:avLst/>
            </a:prstGeom>
            <a:grpFill/>
            <a:ln w="19050" cap="rnd">
              <a:solidFill>
                <a:srgbClr val="00626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18" name="TextovéPole 17">
            <a:extLst>
              <a:ext uri="{FF2B5EF4-FFF2-40B4-BE49-F238E27FC236}">
                <a16:creationId xmlns:a16="http://schemas.microsoft.com/office/drawing/2014/main" id="{4F1C5AA8-72F0-4537-A9E0-E443E488B4A9}"/>
              </a:ext>
            </a:extLst>
          </p:cNvPr>
          <p:cNvSpPr txBox="1"/>
          <p:nvPr/>
        </p:nvSpPr>
        <p:spPr>
          <a:xfrm>
            <a:off x="6055691" y="5639082"/>
            <a:ext cx="4974887" cy="892552"/>
          </a:xfrm>
          <a:prstGeom prst="rect">
            <a:avLst/>
          </a:prstGeom>
          <a:noFill/>
        </p:spPr>
        <p:txBody>
          <a:bodyPr wrap="square" rtlCol="0">
            <a:spAutoFit/>
          </a:bodyPr>
          <a:lstStyle/>
          <a:p>
            <a:pPr marL="171450" marR="0" lvl="0" indent="-171450"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cs-CZ" sz="1000" dirty="0">
                <a:solidFill>
                  <a:srgbClr val="0D0D0D"/>
                </a:solidFill>
                <a:latin typeface="Arial" panose="020B0604020202020204"/>
              </a:rPr>
              <a:t>V ochraně a kybernetické bezpečnosti si častěji věří muži.</a:t>
            </a:r>
          </a:p>
          <a:p>
            <a:pPr marL="171450" marR="0" lvl="0" indent="-171450"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cs-CZ" sz="1000" b="0" i="0" u="none" strike="noStrike" kern="1200" cap="none" spc="0" normalizeH="0" baseline="0" noProof="0" dirty="0">
              <a:ln>
                <a:noFill/>
              </a:ln>
              <a:solidFill>
                <a:srgbClr val="0D0D0D"/>
              </a:solidFill>
              <a:effectLst/>
              <a:uLnTx/>
              <a:uFillTx/>
              <a:latin typeface="Arial" panose="020B0604020202020204"/>
              <a:ea typeface="+mn-ea"/>
              <a:cs typeface="+mn-cs"/>
            </a:endParaRPr>
          </a:p>
          <a:p>
            <a:pPr marL="171450" marR="0" lvl="0" indent="-171450"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cs-CZ" sz="1000" dirty="0">
                <a:solidFill>
                  <a:srgbClr val="0D0D0D"/>
                </a:solidFill>
                <a:latin typeface="Arial" panose="020B0604020202020204"/>
              </a:rPr>
              <a:t>V oblasti úvěrů a půjček si méně věří mladší lidé do 35 let.</a:t>
            </a:r>
            <a:endParaRPr kumimoji="0" lang="cs-CZ" sz="1000" b="0" i="0" u="none" strike="noStrike" kern="1200" cap="none" spc="0" normalizeH="0" baseline="0" noProof="0" dirty="0">
              <a:ln>
                <a:noFill/>
              </a:ln>
              <a:solidFill>
                <a:srgbClr val="0D0D0D"/>
              </a:solidFill>
              <a:effectLst/>
              <a:uLnTx/>
              <a:uFillTx/>
              <a:latin typeface="Arial" panose="020B0604020202020204"/>
              <a:ea typeface="+mn-ea"/>
              <a:cs typeface="+mn-cs"/>
            </a:endParaRPr>
          </a:p>
          <a:p>
            <a:pPr marL="171450" marR="0" lvl="0" indent="-171450"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cs-CZ" sz="1100" b="0" i="0" u="none" strike="noStrike" kern="1200" cap="none" spc="0" normalizeH="0" baseline="0" noProof="0" dirty="0">
              <a:ln>
                <a:noFill/>
              </a:ln>
              <a:solidFill>
                <a:srgbClr val="0D0D0D"/>
              </a:solidFill>
              <a:effectLst/>
              <a:uLnTx/>
              <a:uFillTx/>
              <a:latin typeface="Arial" panose="020B0604020202020204"/>
              <a:ea typeface="+mn-ea"/>
              <a:cs typeface="+mn-cs"/>
            </a:endParaRPr>
          </a:p>
          <a:p>
            <a:pPr marL="171450" marR="0" lvl="0" indent="-171450" algn="ctr"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cs-CZ" sz="1100" b="0" i="0" u="none" strike="noStrike" kern="1200" cap="none" spc="0" normalizeH="0" baseline="0" noProof="0" dirty="0">
              <a:ln>
                <a:noFill/>
              </a:ln>
              <a:solidFill>
                <a:srgbClr val="0D0D0D"/>
              </a:solidFill>
              <a:effectLst/>
              <a:uLnTx/>
              <a:uFillTx/>
              <a:latin typeface="Arial" panose="020B0604020202020204"/>
              <a:ea typeface="+mn-ea"/>
              <a:cs typeface="+mn-cs"/>
            </a:endParaRPr>
          </a:p>
        </p:txBody>
      </p:sp>
    </p:spTree>
    <p:extLst>
      <p:ext uri="{BB962C8B-B14F-4D97-AF65-F5344CB8AC3E}">
        <p14:creationId xmlns:p14="http://schemas.microsoft.com/office/powerpoint/2010/main" val="39159859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Zástupný text 3">
            <a:extLst>
              <a:ext uri="{FF2B5EF4-FFF2-40B4-BE49-F238E27FC236}">
                <a16:creationId xmlns:a16="http://schemas.microsoft.com/office/drawing/2014/main" id="{B52E979F-91B2-4E4B-97E7-8AFC6370349D}"/>
              </a:ext>
            </a:extLst>
          </p:cNvPr>
          <p:cNvSpPr txBox="1">
            <a:spLocks/>
          </p:cNvSpPr>
          <p:nvPr/>
        </p:nvSpPr>
        <p:spPr>
          <a:xfrm>
            <a:off x="536262" y="6442675"/>
            <a:ext cx="10586475" cy="276999"/>
          </a:xfrm>
          <a:prstGeom prst="rect">
            <a:avLst/>
          </a:prstGeom>
        </p:spPr>
        <p:txBody>
          <a:bodyPr wrap="square" lIns="0" tIns="0" rIns="0" bIns="0" anchor="t" anchorCtr="0">
            <a:spAutoFit/>
          </a:bodyPr>
          <a:lstStyle>
            <a:lvl1pPr marL="0" indent="0" algn="l" defTabSz="914400" rtl="0" eaLnBrk="1" latinLnBrk="0" hangingPunct="1">
              <a:lnSpc>
                <a:spcPct val="100000"/>
              </a:lnSpc>
              <a:spcBef>
                <a:spcPts val="0"/>
              </a:spcBef>
              <a:buFont typeface="Arial" panose="020B0604020202020204" pitchFamily="34" charset="0"/>
              <a:buNone/>
              <a:defRPr sz="1000" i="1" kern="1200">
                <a:solidFill>
                  <a:schemeClr val="bg1">
                    <a:lumMod val="50000"/>
                  </a:schemeClr>
                </a:solidFill>
                <a:latin typeface="Arial" panose="020B0604020202020204" pitchFamily="34" charset="0"/>
                <a:ea typeface="+mn-ea"/>
                <a:cs typeface="Arial" pitchFamily="34" charset="0"/>
              </a:defRPr>
            </a:lvl1pPr>
            <a:lvl2pPr marL="457189" indent="0" algn="l" defTabSz="914400" rtl="0" eaLnBrk="1" latinLnBrk="0" hangingPunct="1">
              <a:lnSpc>
                <a:spcPct val="90000"/>
              </a:lnSpc>
              <a:spcBef>
                <a:spcPts val="500"/>
              </a:spcBef>
              <a:buFont typeface="Arial" panose="020B0604020202020204" pitchFamily="34" charset="0"/>
              <a:buNone/>
              <a:defRPr sz="1200" i="1" kern="1200">
                <a:solidFill>
                  <a:schemeClr val="bg1">
                    <a:lumMod val="6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i="1" kern="1200">
                <a:solidFill>
                  <a:schemeClr val="bg1">
                    <a:lumMod val="6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i="1" kern="1200">
                <a:solidFill>
                  <a:schemeClr val="bg1">
                    <a:lumMod val="6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i="1" kern="1200">
                <a:solidFill>
                  <a:schemeClr val="bg1">
                    <a:lumMod val="6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cs-CZ" sz="900" b="1" i="1"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itchFamily="34" charset="0"/>
              </a:rPr>
              <a:t>Báze: </a:t>
            </a:r>
            <a:r>
              <a:rPr kumimoji="0" lang="cs-CZ" sz="900" b="0" i="1"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itchFamily="34" charset="0"/>
              </a:rPr>
              <a:t>2023</a:t>
            </a:r>
            <a:r>
              <a:rPr kumimoji="0" lang="cs-CZ" sz="900" b="1" i="1"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itchFamily="34" charset="0"/>
              </a:rPr>
              <a:t> </a:t>
            </a:r>
            <a:r>
              <a:rPr kumimoji="0" lang="cs-CZ" sz="900" b="0" i="1"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itchFamily="34" charset="0"/>
              </a:rPr>
              <a:t>n=1013</a:t>
            </a:r>
            <a:endParaRPr lang="cs-CZ" sz="900" dirty="0">
              <a:solidFill>
                <a:srgbClr val="FFFFFF">
                  <a:lumMod val="50000"/>
                </a:srgbClr>
              </a:solidFil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cs-CZ" sz="900" b="1" i="1"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itchFamily="34" charset="0"/>
              </a:rPr>
              <a:t>Otázka </a:t>
            </a:r>
            <a:r>
              <a:rPr kumimoji="0" lang="cs-CZ" sz="900" b="0" i="1"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itchFamily="34" charset="0"/>
              </a:rPr>
              <a:t>FG3. Co Vám dělá největší potíže, pokud jde o finance? </a:t>
            </a:r>
            <a:endParaRPr kumimoji="0" lang="cs-CZ" sz="1000" b="0" i="1"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itchFamily="34" charset="0"/>
            </a:endParaRPr>
          </a:p>
        </p:txBody>
      </p:sp>
      <p:sp>
        <p:nvSpPr>
          <p:cNvPr id="8" name="Obdélník 7">
            <a:extLst>
              <a:ext uri="{FF2B5EF4-FFF2-40B4-BE49-F238E27FC236}">
                <a16:creationId xmlns:a16="http://schemas.microsoft.com/office/drawing/2014/main" id="{6088C9A0-8547-40ED-8E10-344A9D8BEDF0}"/>
              </a:ext>
            </a:extLst>
          </p:cNvPr>
          <p:cNvSpPr/>
          <p:nvPr/>
        </p:nvSpPr>
        <p:spPr>
          <a:xfrm>
            <a:off x="7608167" y="0"/>
            <a:ext cx="4592675" cy="6858000"/>
          </a:xfrm>
          <a:prstGeom prst="rect">
            <a:avLst/>
          </a:prstGeom>
          <a:solidFill>
            <a:srgbClr val="135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graphicFrame>
        <p:nvGraphicFramePr>
          <p:cNvPr id="13" name="Tabulka 15">
            <a:extLst>
              <a:ext uri="{FF2B5EF4-FFF2-40B4-BE49-F238E27FC236}">
                <a16:creationId xmlns:a16="http://schemas.microsoft.com/office/drawing/2014/main" id="{64C7FB48-0D24-4038-B0CA-9437BFD26130}"/>
              </a:ext>
            </a:extLst>
          </p:cNvPr>
          <p:cNvGraphicFramePr>
            <a:graphicFrameLocks noGrp="1"/>
          </p:cNvGraphicFramePr>
          <p:nvPr>
            <p:extLst>
              <p:ext uri="{D42A27DB-BD31-4B8C-83A1-F6EECF244321}">
                <p14:modId xmlns:p14="http://schemas.microsoft.com/office/powerpoint/2010/main" val="265761022"/>
              </p:ext>
            </p:extLst>
          </p:nvPr>
        </p:nvGraphicFramePr>
        <p:xfrm>
          <a:off x="692522" y="2192945"/>
          <a:ext cx="3195949" cy="3736984"/>
        </p:xfrm>
        <a:graphic>
          <a:graphicData uri="http://schemas.openxmlformats.org/drawingml/2006/table">
            <a:tbl>
              <a:tblPr firstRow="1" bandRow="1">
                <a:tableStyleId>{5C22544A-7EE6-4342-B048-85BDC9FD1C3A}</a:tableStyleId>
              </a:tblPr>
              <a:tblGrid>
                <a:gridCol w="3195949">
                  <a:extLst>
                    <a:ext uri="{9D8B030D-6E8A-4147-A177-3AD203B41FA5}">
                      <a16:colId xmlns:a16="http://schemas.microsoft.com/office/drawing/2014/main" val="3443017960"/>
                    </a:ext>
                  </a:extLst>
                </a:gridCol>
              </a:tblGrid>
              <a:tr h="479438">
                <a:tc>
                  <a:txBody>
                    <a:bodyPr/>
                    <a:lstStyle/>
                    <a:p>
                      <a:pPr algn="ctr" fontAlgn="ctr"/>
                      <a:r>
                        <a:rPr lang="cs-CZ" sz="1100" b="0" i="0" u="none" strike="noStrike" dirty="0">
                          <a:solidFill>
                            <a:srgbClr val="000000"/>
                          </a:solidFill>
                          <a:effectLst/>
                          <a:latin typeface="+mn-lt"/>
                        </a:rPr>
                        <a:t>Vyznat se v doporučeních všech poradců a finančních odborníků</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20247452"/>
                  </a:ext>
                </a:extLst>
              </a:tr>
              <a:tr h="669897">
                <a:tc>
                  <a:txBody>
                    <a:bodyPr/>
                    <a:lstStyle/>
                    <a:p>
                      <a:pPr algn="ctr" fontAlgn="ctr"/>
                      <a:r>
                        <a:rPr lang="cs-CZ" sz="1100" b="0" i="0" u="none" strike="noStrike" dirty="0">
                          <a:solidFill>
                            <a:srgbClr val="000000"/>
                          </a:solidFill>
                          <a:effectLst/>
                          <a:latin typeface="+mn-lt"/>
                        </a:rPr>
                        <a:t>Vyhledat si jakékoli objektivní/nekomerční informace</a:t>
                      </a:r>
                    </a:p>
                  </a:txBody>
                  <a:tcPr marL="9525" marR="9525" marT="9525"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2464367"/>
                  </a:ext>
                </a:extLst>
              </a:tr>
              <a:tr h="669897">
                <a:tc>
                  <a:txBody>
                    <a:bodyPr/>
                    <a:lstStyle/>
                    <a:p>
                      <a:pPr algn="ctr" fontAlgn="ctr"/>
                      <a:r>
                        <a:rPr lang="cs-CZ" sz="1100" b="0" i="0" u="none" strike="noStrike" dirty="0">
                          <a:solidFill>
                            <a:srgbClr val="000000"/>
                          </a:solidFill>
                          <a:effectLst/>
                          <a:latin typeface="+mn-lt"/>
                        </a:rPr>
                        <a:t>Početní úkoly a veškeré údaje, které jsou uváděny v % atp.</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52689135"/>
                  </a:ext>
                </a:extLst>
              </a:tr>
              <a:tr h="479438">
                <a:tc>
                  <a:txBody>
                    <a:bodyPr/>
                    <a:lstStyle/>
                    <a:p>
                      <a:pPr algn="ctr" fontAlgn="ctr"/>
                      <a:r>
                        <a:rPr lang="cs-CZ" sz="1100" b="0" i="0" u="none" strike="noStrike" dirty="0">
                          <a:solidFill>
                            <a:srgbClr val="000000"/>
                          </a:solidFill>
                          <a:effectLst/>
                          <a:latin typeface="+mn-lt"/>
                        </a:rPr>
                        <a:t>Vysvětlení/pochopení základních principů spojených s fungováním peněz</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646362049"/>
                  </a:ext>
                </a:extLst>
              </a:tr>
              <a:tr h="479438">
                <a:tc>
                  <a:txBody>
                    <a:bodyPr/>
                    <a:lstStyle/>
                    <a:p>
                      <a:pPr algn="ctr" fontAlgn="ctr"/>
                      <a:r>
                        <a:rPr lang="cs-CZ" sz="1100" b="0" i="0" u="none" strike="noStrike" dirty="0">
                          <a:solidFill>
                            <a:srgbClr val="000000"/>
                          </a:solidFill>
                          <a:effectLst/>
                          <a:latin typeface="+mn-lt"/>
                        </a:rPr>
                        <a:t>V otázkách financí se vůbec nevyznám</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33086355"/>
                  </a:ext>
                </a:extLst>
              </a:tr>
              <a:tr h="479438">
                <a:tc>
                  <a:txBody>
                    <a:bodyPr/>
                    <a:lstStyle/>
                    <a:p>
                      <a:pPr algn="ctr" fontAlgn="ctr"/>
                      <a:r>
                        <a:rPr lang="cs-CZ" sz="1100" b="0" i="0" u="none" strike="noStrike" dirty="0">
                          <a:solidFill>
                            <a:srgbClr val="000000"/>
                          </a:solidFill>
                          <a:effectLst/>
                          <a:latin typeface="+mn-lt"/>
                        </a:rPr>
                        <a:t>Něco jiného</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38028542"/>
                  </a:ext>
                </a:extLst>
              </a:tr>
              <a:tr h="479438">
                <a:tc>
                  <a:txBody>
                    <a:bodyPr/>
                    <a:lstStyle/>
                    <a:p>
                      <a:pPr algn="ctr" fontAlgn="ctr"/>
                      <a:r>
                        <a:rPr lang="cs-CZ" sz="1100" b="0" i="0" u="none" strike="noStrike" dirty="0">
                          <a:solidFill>
                            <a:srgbClr val="000000"/>
                          </a:solidFill>
                          <a:effectLst/>
                          <a:latin typeface="+mn-lt"/>
                        </a:rPr>
                        <a:t>Nepociťuji žádné potíže</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829104552"/>
                  </a:ext>
                </a:extLst>
              </a:tr>
            </a:tbl>
          </a:graphicData>
        </a:graphic>
      </p:graphicFrame>
      <p:cxnSp>
        <p:nvCxnSpPr>
          <p:cNvPr id="14" name="Přímá spojnice 13">
            <a:extLst>
              <a:ext uri="{FF2B5EF4-FFF2-40B4-BE49-F238E27FC236}">
                <a16:creationId xmlns:a16="http://schemas.microsoft.com/office/drawing/2014/main" id="{5F7A2A32-94D3-435D-B05B-94086E1F6936}"/>
              </a:ext>
            </a:extLst>
          </p:cNvPr>
          <p:cNvCxnSpPr/>
          <p:nvPr/>
        </p:nvCxnSpPr>
        <p:spPr>
          <a:xfrm>
            <a:off x="692522" y="4473116"/>
            <a:ext cx="6048000" cy="0"/>
          </a:xfrm>
          <a:prstGeom prst="line">
            <a:avLst/>
          </a:prstGeom>
          <a:ln>
            <a:solidFill>
              <a:srgbClr val="135868"/>
            </a:solidFill>
          </a:ln>
        </p:spPr>
        <p:style>
          <a:lnRef idx="1">
            <a:schemeClr val="accent1"/>
          </a:lnRef>
          <a:fillRef idx="0">
            <a:schemeClr val="accent1"/>
          </a:fillRef>
          <a:effectRef idx="0">
            <a:schemeClr val="accent1"/>
          </a:effectRef>
          <a:fontRef idx="minor">
            <a:schemeClr val="tx1"/>
          </a:fontRef>
        </p:style>
      </p:cxnSp>
      <p:graphicFrame>
        <p:nvGraphicFramePr>
          <p:cNvPr id="12" name="Content Placeholder 4">
            <a:extLst>
              <a:ext uri="{FF2B5EF4-FFF2-40B4-BE49-F238E27FC236}">
                <a16:creationId xmlns:a16="http://schemas.microsoft.com/office/drawing/2014/main" id="{1981C404-0A61-4FB9-A38F-DDF31D4FAEC0}"/>
              </a:ext>
            </a:extLst>
          </p:cNvPr>
          <p:cNvGraphicFramePr>
            <a:graphicFrameLocks/>
          </p:cNvGraphicFramePr>
          <p:nvPr>
            <p:extLst>
              <p:ext uri="{D42A27DB-BD31-4B8C-83A1-F6EECF244321}">
                <p14:modId xmlns:p14="http://schemas.microsoft.com/office/powerpoint/2010/main" val="3861723281"/>
              </p:ext>
            </p:extLst>
          </p:nvPr>
        </p:nvGraphicFramePr>
        <p:xfrm>
          <a:off x="2957987" y="2097881"/>
          <a:ext cx="4392488" cy="4031419"/>
        </p:xfrm>
        <a:graphic>
          <a:graphicData uri="http://schemas.openxmlformats.org/drawingml/2006/chart">
            <c:chart xmlns:c="http://schemas.openxmlformats.org/drawingml/2006/chart" xmlns:r="http://schemas.openxmlformats.org/officeDocument/2006/relationships" r:id="rId3"/>
          </a:graphicData>
        </a:graphic>
      </p:graphicFrame>
      <p:grpSp>
        <p:nvGrpSpPr>
          <p:cNvPr id="17" name="Group 35">
            <a:extLst>
              <a:ext uri="{FF2B5EF4-FFF2-40B4-BE49-F238E27FC236}">
                <a16:creationId xmlns:a16="http://schemas.microsoft.com/office/drawing/2014/main" id="{9C63D1DA-F046-45B7-B867-A92A9452AD97}"/>
              </a:ext>
            </a:extLst>
          </p:cNvPr>
          <p:cNvGrpSpPr>
            <a:grpSpLocks noChangeAspect="1"/>
          </p:cNvGrpSpPr>
          <p:nvPr/>
        </p:nvGrpSpPr>
        <p:grpSpPr bwMode="auto">
          <a:xfrm>
            <a:off x="10956540" y="375621"/>
            <a:ext cx="896933" cy="893139"/>
            <a:chOff x="7115" y="2550"/>
            <a:chExt cx="473" cy="471"/>
          </a:xfrm>
          <a:noFill/>
        </p:grpSpPr>
        <p:sp>
          <p:nvSpPr>
            <p:cNvPr id="18" name="Oval 36">
              <a:extLst>
                <a:ext uri="{FF2B5EF4-FFF2-40B4-BE49-F238E27FC236}">
                  <a16:creationId xmlns:a16="http://schemas.microsoft.com/office/drawing/2014/main" id="{7AE68454-422E-43FC-AACA-8645DD010A33}"/>
                </a:ext>
              </a:extLst>
            </p:cNvPr>
            <p:cNvSpPr>
              <a:spLocks noChangeArrowheads="1"/>
            </p:cNvSpPr>
            <p:nvPr/>
          </p:nvSpPr>
          <p:spPr bwMode="auto">
            <a:xfrm>
              <a:off x="7115" y="2550"/>
              <a:ext cx="473" cy="471"/>
            </a:xfrm>
            <a:prstGeom prst="ellipse">
              <a:avLst/>
            </a:prstGeom>
            <a:grp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9" name="Line 37">
              <a:extLst>
                <a:ext uri="{FF2B5EF4-FFF2-40B4-BE49-F238E27FC236}">
                  <a16:creationId xmlns:a16="http://schemas.microsoft.com/office/drawing/2014/main" id="{D25041C3-2107-43F8-B396-279F7862B27E}"/>
                </a:ext>
              </a:extLst>
            </p:cNvPr>
            <p:cNvSpPr>
              <a:spLocks noChangeShapeType="1"/>
            </p:cNvSpPr>
            <p:nvPr/>
          </p:nvSpPr>
          <p:spPr bwMode="auto">
            <a:xfrm>
              <a:off x="7353" y="2703"/>
              <a:ext cx="0" cy="227"/>
            </a:xfrm>
            <a:prstGeom prst="line">
              <a:avLst/>
            </a:prstGeom>
            <a:grp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20" name="Oval 38">
              <a:extLst>
                <a:ext uri="{FF2B5EF4-FFF2-40B4-BE49-F238E27FC236}">
                  <a16:creationId xmlns:a16="http://schemas.microsoft.com/office/drawing/2014/main" id="{973BE585-C2B3-48D4-AEC1-B5C7DA1ACE4D}"/>
                </a:ext>
              </a:extLst>
            </p:cNvPr>
            <p:cNvSpPr>
              <a:spLocks noChangeArrowheads="1"/>
            </p:cNvSpPr>
            <p:nvPr/>
          </p:nvSpPr>
          <p:spPr bwMode="auto">
            <a:xfrm>
              <a:off x="7331" y="2601"/>
              <a:ext cx="41" cy="40"/>
            </a:xfrm>
            <a:prstGeom prst="ellipse">
              <a:avLst/>
            </a:prstGeom>
            <a:grp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grpSp>
      <p:cxnSp>
        <p:nvCxnSpPr>
          <p:cNvPr id="21" name="Přímá spojnice 20">
            <a:extLst>
              <a:ext uri="{FF2B5EF4-FFF2-40B4-BE49-F238E27FC236}">
                <a16:creationId xmlns:a16="http://schemas.microsoft.com/office/drawing/2014/main" id="{80CFC130-2B3C-4A28-B96A-428243420079}"/>
              </a:ext>
            </a:extLst>
          </p:cNvPr>
          <p:cNvCxnSpPr/>
          <p:nvPr/>
        </p:nvCxnSpPr>
        <p:spPr>
          <a:xfrm>
            <a:off x="7774024" y="1772816"/>
            <a:ext cx="4284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TextovéPole 21">
            <a:extLst>
              <a:ext uri="{FF2B5EF4-FFF2-40B4-BE49-F238E27FC236}">
                <a16:creationId xmlns:a16="http://schemas.microsoft.com/office/drawing/2014/main" id="{5F81BCBE-4F08-49CE-8006-1734021B4E6D}"/>
              </a:ext>
            </a:extLst>
          </p:cNvPr>
          <p:cNvSpPr txBox="1"/>
          <p:nvPr/>
        </p:nvSpPr>
        <p:spPr>
          <a:xfrm>
            <a:off x="7706357" y="1386844"/>
            <a:ext cx="3568606" cy="338554"/>
          </a:xfrm>
          <a:prstGeom prst="rect">
            <a:avLst/>
          </a:prstGeom>
          <a:noFill/>
        </p:spPr>
        <p:txBody>
          <a:bodyPr wrap="none" rtlCol="0">
            <a:spAutoFit/>
          </a:bodyPr>
          <a:lstStyle/>
          <a:p>
            <a:r>
              <a:rPr lang="cs-CZ" sz="1600" dirty="0">
                <a:solidFill>
                  <a:schemeClr val="bg1"/>
                </a:solidFill>
              </a:rPr>
              <a:t>Sociodemografické rozdíly v populaci</a:t>
            </a:r>
            <a:endParaRPr lang="en-GB" sz="1600" dirty="0">
              <a:solidFill>
                <a:schemeClr val="bg1"/>
              </a:solidFill>
            </a:endParaRPr>
          </a:p>
        </p:txBody>
      </p:sp>
      <p:sp>
        <p:nvSpPr>
          <p:cNvPr id="16" name="TextovéPole 15">
            <a:extLst>
              <a:ext uri="{FF2B5EF4-FFF2-40B4-BE49-F238E27FC236}">
                <a16:creationId xmlns:a16="http://schemas.microsoft.com/office/drawing/2014/main" id="{A25A5D41-1F30-4BC3-AEBB-6C2096E135E1}"/>
              </a:ext>
            </a:extLst>
          </p:cNvPr>
          <p:cNvSpPr txBox="1"/>
          <p:nvPr/>
        </p:nvSpPr>
        <p:spPr>
          <a:xfrm>
            <a:off x="7794706" y="2072625"/>
            <a:ext cx="3809905" cy="1954381"/>
          </a:xfrm>
          <a:prstGeom prst="rect">
            <a:avLst/>
          </a:prstGeom>
          <a:noFill/>
        </p:spPr>
        <p:txBody>
          <a:bodyPr wrap="square" rtlCol="0">
            <a:spAutoFit/>
          </a:bodyPr>
          <a:lstStyle/>
          <a:p>
            <a:pPr marL="171450" marR="0" lvl="0" indent="-1714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cs-CZ" sz="1100" dirty="0">
                <a:solidFill>
                  <a:srgbClr val="FFFFFF"/>
                </a:solidFill>
                <a:latin typeface="Arial" panose="020B0604020202020204"/>
              </a:rPr>
              <a:t>Muži častěji nepociťují žádné problémy.</a:t>
            </a:r>
          </a:p>
          <a:p>
            <a:pPr marL="171450" marR="0" lvl="0" indent="-1714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cs-CZ" sz="1100" b="0" i="0" u="none" strike="noStrike" kern="1200" cap="none" spc="0" normalizeH="0" baseline="0" noProof="0" dirty="0">
              <a:ln>
                <a:noFill/>
              </a:ln>
              <a:solidFill>
                <a:srgbClr val="FFFFFF"/>
              </a:solidFill>
              <a:effectLst/>
              <a:uLnTx/>
              <a:uFillTx/>
              <a:latin typeface="Arial" panose="020B0604020202020204"/>
              <a:ea typeface="+mn-ea"/>
              <a:cs typeface="+mn-cs"/>
            </a:endParaRPr>
          </a:p>
          <a:p>
            <a:pPr marL="171450" marR="0" lvl="0" indent="-1714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cs-CZ" sz="1100" dirty="0">
                <a:solidFill>
                  <a:srgbClr val="FFFFFF"/>
                </a:solidFill>
                <a:latin typeface="Arial" panose="020B0604020202020204"/>
              </a:rPr>
              <a:t>Mladým lidem do 26 let méně často dělá velké potíže se vyznat v doporučení všech poradců a finančních odborníků.</a:t>
            </a:r>
          </a:p>
          <a:p>
            <a:pPr marL="171450" marR="0" lvl="0" indent="-1714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cs-CZ" sz="1100" b="0" i="0" u="none" strike="noStrike" kern="1200" cap="none" spc="0" normalizeH="0" baseline="0" noProof="0" dirty="0">
              <a:ln>
                <a:noFill/>
              </a:ln>
              <a:solidFill>
                <a:srgbClr val="FFFFFF"/>
              </a:solidFill>
              <a:effectLst/>
              <a:uLnTx/>
              <a:uFillTx/>
              <a:latin typeface="Arial" panose="020B0604020202020204"/>
              <a:ea typeface="+mn-ea"/>
              <a:cs typeface="+mn-cs"/>
            </a:endParaRPr>
          </a:p>
          <a:p>
            <a:pPr marL="171450" marR="0" lvl="0" indent="-1714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cs-CZ" sz="1100" b="0" i="0" u="none" strike="noStrike" kern="1200" cap="none" spc="0" normalizeH="0" baseline="0" noProof="0" dirty="0">
                <a:ln>
                  <a:noFill/>
                </a:ln>
                <a:solidFill>
                  <a:srgbClr val="FFFFFF"/>
                </a:solidFill>
                <a:effectLst/>
                <a:uLnTx/>
                <a:uFillTx/>
                <a:latin typeface="Arial" panose="020B0604020202020204"/>
                <a:ea typeface="+mn-ea"/>
                <a:cs typeface="+mn-cs"/>
              </a:rPr>
              <a:t>Starším lidem nad 54 let méně častěji dělají</a:t>
            </a:r>
            <a:r>
              <a:rPr lang="cs-CZ" sz="1100" dirty="0">
                <a:solidFill>
                  <a:srgbClr val="FFFFFF"/>
                </a:solidFill>
                <a:latin typeface="Arial" panose="020B0604020202020204"/>
              </a:rPr>
              <a:t> problémy početní úkony. </a:t>
            </a:r>
          </a:p>
          <a:p>
            <a:pPr marL="171450" marR="0" lvl="0" indent="-1714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cs-CZ" sz="1100" dirty="0">
              <a:solidFill>
                <a:srgbClr val="FFFFFF"/>
              </a:solidFill>
              <a:latin typeface="Arial" panose="020B0604020202020204"/>
            </a:endParaRPr>
          </a:p>
          <a:p>
            <a:pPr marL="171450" marR="0" lvl="0" indent="-1714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cs-CZ" sz="1100" b="0" i="0" u="none" strike="noStrike" kern="1200" cap="none" spc="0" normalizeH="0" baseline="0" noProof="0" dirty="0">
                <a:ln>
                  <a:noFill/>
                </a:ln>
                <a:solidFill>
                  <a:srgbClr val="FFFFFF"/>
                </a:solidFill>
                <a:effectLst/>
                <a:uLnTx/>
                <a:uFillTx/>
                <a:latin typeface="Arial" panose="020B0604020202020204"/>
                <a:ea typeface="+mn-ea"/>
                <a:cs typeface="+mn-cs"/>
              </a:rPr>
              <a:t>Pouze 3 % lidí s vysokoškolským vzděláním tvrdí, že se ve finančních otázkách vůbec nevyznají.</a:t>
            </a:r>
          </a:p>
        </p:txBody>
      </p:sp>
      <p:sp>
        <p:nvSpPr>
          <p:cNvPr id="23" name="Zástupný text 4">
            <a:extLst>
              <a:ext uri="{FF2B5EF4-FFF2-40B4-BE49-F238E27FC236}">
                <a16:creationId xmlns:a16="http://schemas.microsoft.com/office/drawing/2014/main" id="{DCEABF83-833D-470E-9B02-435D0C1DA8C1}"/>
              </a:ext>
            </a:extLst>
          </p:cNvPr>
          <p:cNvSpPr txBox="1">
            <a:spLocks/>
          </p:cNvSpPr>
          <p:nvPr/>
        </p:nvSpPr>
        <p:spPr>
          <a:xfrm>
            <a:off x="433898" y="627486"/>
            <a:ext cx="7174269" cy="1109326"/>
          </a:xfrm>
          <a:prstGeom prst="rect">
            <a:avLst/>
          </a:prstGeom>
        </p:spPr>
        <p:txBody>
          <a:bodyPr vert="horz" lIns="90000" tIns="46800" rIns="90000" bIns="46800" rtlCol="0" anchor="t" anchorCtr="0">
            <a:noAutofit/>
          </a:bodyPr>
          <a:lstStyle>
            <a:lvl1pPr marL="0" marR="0" indent="-232828" algn="l" defTabSz="1219140" rtl="0" eaLnBrk="1" fontAlgn="auto" latinLnBrk="0" hangingPunct="1">
              <a:lnSpc>
                <a:spcPct val="100000"/>
              </a:lnSpc>
              <a:spcBef>
                <a:spcPct val="20000"/>
              </a:spcBef>
              <a:spcAft>
                <a:spcPts val="0"/>
              </a:spcAft>
              <a:buClrTx/>
              <a:buSzTx/>
              <a:buFont typeface="Arial" pitchFamily="34" charset="0"/>
              <a:buNone/>
              <a:tabLst/>
              <a:defRPr lang="cs-CZ" sz="1600" b="1" kern="1200" dirty="0" smtClean="0">
                <a:solidFill>
                  <a:schemeClr val="bg2"/>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cs-CZ"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cs-CZ" sz="20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cs-CZ"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cs-CZ" sz="24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cs-CZ" sz="2400" cap="all" dirty="0">
                <a:solidFill>
                  <a:srgbClr val="135868"/>
                </a:solidFill>
                <a:latin typeface="Arial Black" panose="020B0A04020102020204" pitchFamily="34" charset="0"/>
                <a:ea typeface="+mj-ea"/>
                <a:cs typeface="Arial" panose="020B0604020202020204" pitchFamily="34" charset="0"/>
              </a:rPr>
              <a:t>Třetina populace má problém vyznat se v doporučeních poradců a odborníků</a:t>
            </a:r>
            <a:endParaRPr lang="cs-CZ" sz="1800" cap="all" dirty="0">
              <a:solidFill>
                <a:srgbClr val="135868"/>
              </a:solidFill>
              <a:latin typeface="Arial Black" panose="020B0A04020102020204" pitchFamily="34" charset="0"/>
              <a:ea typeface="+mj-ea"/>
              <a:cs typeface="Arial" panose="020B0604020202020204" pitchFamily="34" charset="0"/>
            </a:endParaRPr>
          </a:p>
        </p:txBody>
      </p:sp>
    </p:spTree>
    <p:extLst>
      <p:ext uri="{BB962C8B-B14F-4D97-AF65-F5344CB8AC3E}">
        <p14:creationId xmlns:p14="http://schemas.microsoft.com/office/powerpoint/2010/main" val="1896910129"/>
      </p:ext>
    </p:extLst>
  </p:cSld>
  <p:clrMapOvr>
    <a:masterClrMapping/>
  </p:clrMapOvr>
</p:sld>
</file>

<file path=ppt/theme/theme1.xml><?xml version="1.0" encoding="utf-8"?>
<a:theme xmlns:a="http://schemas.openxmlformats.org/drawingml/2006/main" name="1_Vlastní návrh">
  <a:themeElements>
    <a:clrScheme name="Ipsos FIN">
      <a:dk1>
        <a:srgbClr val="404040"/>
      </a:dk1>
      <a:lt1>
        <a:srgbClr val="FFFFFF"/>
      </a:lt1>
      <a:dk2>
        <a:srgbClr val="2F469C"/>
      </a:dk2>
      <a:lt2>
        <a:srgbClr val="009D9C"/>
      </a:lt2>
      <a:accent1>
        <a:srgbClr val="002554"/>
      </a:accent1>
      <a:accent2>
        <a:srgbClr val="009D9C"/>
      </a:accent2>
      <a:accent3>
        <a:srgbClr val="84329B"/>
      </a:accent3>
      <a:accent4>
        <a:srgbClr val="C0C0C0"/>
      </a:accent4>
      <a:accent5>
        <a:srgbClr val="E87722"/>
      </a:accent5>
      <a:accent6>
        <a:srgbClr val="F1BE48"/>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Vlastní návrh">
  <a:themeElements>
    <a:clrScheme name="ODS">
      <a:dk1>
        <a:sysClr val="windowText" lastClr="000000"/>
      </a:dk1>
      <a:lt1>
        <a:sysClr val="window" lastClr="FFFFFF"/>
      </a:lt1>
      <a:dk2>
        <a:srgbClr val="242852"/>
      </a:dk2>
      <a:lt2>
        <a:srgbClr val="ACCBF9"/>
      </a:lt2>
      <a:accent1>
        <a:srgbClr val="154A98"/>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Vlastní návrh">
  <a:themeElements>
    <a:clrScheme name="00_Ipsos FIN_černá">
      <a:dk1>
        <a:srgbClr val="000000"/>
      </a:dk1>
      <a:lt1>
        <a:srgbClr val="FFFFFF"/>
      </a:lt1>
      <a:dk2>
        <a:srgbClr val="2F469C"/>
      </a:dk2>
      <a:lt2>
        <a:srgbClr val="009D9C"/>
      </a:lt2>
      <a:accent1>
        <a:srgbClr val="002554"/>
      </a:accent1>
      <a:accent2>
        <a:srgbClr val="009D9C"/>
      </a:accent2>
      <a:accent3>
        <a:srgbClr val="84329B"/>
      </a:accent3>
      <a:accent4>
        <a:srgbClr val="C0C0C0"/>
      </a:accent4>
      <a:accent5>
        <a:srgbClr val="E87722"/>
      </a:accent5>
      <a:accent6>
        <a:srgbClr val="F1BE48"/>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a:solidFill>
            <a:schemeClr val="bg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Vlastní návrh">
  <a:themeElements>
    <a:clrScheme name="00_Ipsos FIN_černá">
      <a:dk1>
        <a:srgbClr val="000000"/>
      </a:dk1>
      <a:lt1>
        <a:srgbClr val="FFFFFF"/>
      </a:lt1>
      <a:dk2>
        <a:srgbClr val="2F469C"/>
      </a:dk2>
      <a:lt2>
        <a:srgbClr val="009D9C"/>
      </a:lt2>
      <a:accent1>
        <a:srgbClr val="002554"/>
      </a:accent1>
      <a:accent2>
        <a:srgbClr val="009D9C"/>
      </a:accent2>
      <a:accent3>
        <a:srgbClr val="84329B"/>
      </a:accent3>
      <a:accent4>
        <a:srgbClr val="C0C0C0"/>
      </a:accent4>
      <a:accent5>
        <a:srgbClr val="E87722"/>
      </a:accent5>
      <a:accent6>
        <a:srgbClr val="F1BE48"/>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Vlastní návrh">
  <a:themeElements>
    <a:clrScheme name="00_Ipsos FIN_černá">
      <a:dk1>
        <a:srgbClr val="000000"/>
      </a:dk1>
      <a:lt1>
        <a:srgbClr val="FFFFFF"/>
      </a:lt1>
      <a:dk2>
        <a:srgbClr val="2F469C"/>
      </a:dk2>
      <a:lt2>
        <a:srgbClr val="009D9C"/>
      </a:lt2>
      <a:accent1>
        <a:srgbClr val="002554"/>
      </a:accent1>
      <a:accent2>
        <a:srgbClr val="009D9C"/>
      </a:accent2>
      <a:accent3>
        <a:srgbClr val="84329B"/>
      </a:accent3>
      <a:accent4>
        <a:srgbClr val="C0C0C0"/>
      </a:accent4>
      <a:accent5>
        <a:srgbClr val="E87722"/>
      </a:accent5>
      <a:accent6>
        <a:srgbClr val="F1BE48"/>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Ipsos">
    <a:dk1>
      <a:srgbClr val="003399"/>
    </a:dk1>
    <a:lt1>
      <a:srgbClr val="FFFFFF"/>
    </a:lt1>
    <a:dk2>
      <a:srgbClr val="000000"/>
    </a:dk2>
    <a:lt2>
      <a:srgbClr val="BABABA"/>
    </a:lt2>
    <a:accent1>
      <a:srgbClr val="008BCA"/>
    </a:accent1>
    <a:accent2>
      <a:srgbClr val="FBB040"/>
    </a:accent2>
    <a:accent3>
      <a:srgbClr val="ED6737"/>
    </a:accent3>
    <a:accent4>
      <a:srgbClr val="A1C46B"/>
    </a:accent4>
    <a:accent5>
      <a:srgbClr val="008E94"/>
    </a:accent5>
    <a:accent6>
      <a:srgbClr val="281051"/>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Ipsos">
    <a:dk1>
      <a:srgbClr val="003399"/>
    </a:dk1>
    <a:lt1>
      <a:srgbClr val="FFFFFF"/>
    </a:lt1>
    <a:dk2>
      <a:srgbClr val="000000"/>
    </a:dk2>
    <a:lt2>
      <a:srgbClr val="BABABA"/>
    </a:lt2>
    <a:accent1>
      <a:srgbClr val="008BCA"/>
    </a:accent1>
    <a:accent2>
      <a:srgbClr val="FBB040"/>
    </a:accent2>
    <a:accent3>
      <a:srgbClr val="ED6737"/>
    </a:accent3>
    <a:accent4>
      <a:srgbClr val="A1C46B"/>
    </a:accent4>
    <a:accent5>
      <a:srgbClr val="008E94"/>
    </a:accent5>
    <a:accent6>
      <a:srgbClr val="281051"/>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Ipsos">
    <a:dk1>
      <a:srgbClr val="003399"/>
    </a:dk1>
    <a:lt1>
      <a:srgbClr val="FFFFFF"/>
    </a:lt1>
    <a:dk2>
      <a:srgbClr val="000000"/>
    </a:dk2>
    <a:lt2>
      <a:srgbClr val="BABABA"/>
    </a:lt2>
    <a:accent1>
      <a:srgbClr val="008BCA"/>
    </a:accent1>
    <a:accent2>
      <a:srgbClr val="FBB040"/>
    </a:accent2>
    <a:accent3>
      <a:srgbClr val="ED6737"/>
    </a:accent3>
    <a:accent4>
      <a:srgbClr val="A1C46B"/>
    </a:accent4>
    <a:accent5>
      <a:srgbClr val="008E94"/>
    </a:accent5>
    <a:accent6>
      <a:srgbClr val="281051"/>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Ipsos">
    <a:dk1>
      <a:srgbClr val="003399"/>
    </a:dk1>
    <a:lt1>
      <a:srgbClr val="FFFFFF"/>
    </a:lt1>
    <a:dk2>
      <a:srgbClr val="000000"/>
    </a:dk2>
    <a:lt2>
      <a:srgbClr val="BABABA"/>
    </a:lt2>
    <a:accent1>
      <a:srgbClr val="008BCA"/>
    </a:accent1>
    <a:accent2>
      <a:srgbClr val="FBB040"/>
    </a:accent2>
    <a:accent3>
      <a:srgbClr val="ED6737"/>
    </a:accent3>
    <a:accent4>
      <a:srgbClr val="A1C46B"/>
    </a:accent4>
    <a:accent5>
      <a:srgbClr val="008E94"/>
    </a:accent5>
    <a:accent6>
      <a:srgbClr val="281051"/>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Ipsos">
    <a:dk1>
      <a:srgbClr val="003399"/>
    </a:dk1>
    <a:lt1>
      <a:srgbClr val="FFFFFF"/>
    </a:lt1>
    <a:dk2>
      <a:srgbClr val="000000"/>
    </a:dk2>
    <a:lt2>
      <a:srgbClr val="BABABA"/>
    </a:lt2>
    <a:accent1>
      <a:srgbClr val="008BCA"/>
    </a:accent1>
    <a:accent2>
      <a:srgbClr val="FBB040"/>
    </a:accent2>
    <a:accent3>
      <a:srgbClr val="ED6737"/>
    </a:accent3>
    <a:accent4>
      <a:srgbClr val="A1C46B"/>
    </a:accent4>
    <a:accent5>
      <a:srgbClr val="008E94"/>
    </a:accent5>
    <a:accent6>
      <a:srgbClr val="281051"/>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Ipsos">
    <a:dk1>
      <a:srgbClr val="003399"/>
    </a:dk1>
    <a:lt1>
      <a:srgbClr val="FFFFFF"/>
    </a:lt1>
    <a:dk2>
      <a:srgbClr val="000000"/>
    </a:dk2>
    <a:lt2>
      <a:srgbClr val="BABABA"/>
    </a:lt2>
    <a:accent1>
      <a:srgbClr val="008BCA"/>
    </a:accent1>
    <a:accent2>
      <a:srgbClr val="FBB040"/>
    </a:accent2>
    <a:accent3>
      <a:srgbClr val="ED6737"/>
    </a:accent3>
    <a:accent4>
      <a:srgbClr val="A1C46B"/>
    </a:accent4>
    <a:accent5>
      <a:srgbClr val="008E94"/>
    </a:accent5>
    <a:accent6>
      <a:srgbClr val="281051"/>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Ipsos">
    <a:dk1>
      <a:srgbClr val="003399"/>
    </a:dk1>
    <a:lt1>
      <a:srgbClr val="FFFFFF"/>
    </a:lt1>
    <a:dk2>
      <a:srgbClr val="000000"/>
    </a:dk2>
    <a:lt2>
      <a:srgbClr val="BABABA"/>
    </a:lt2>
    <a:accent1>
      <a:srgbClr val="008BCA"/>
    </a:accent1>
    <a:accent2>
      <a:srgbClr val="FBB040"/>
    </a:accent2>
    <a:accent3>
      <a:srgbClr val="ED6737"/>
    </a:accent3>
    <a:accent4>
      <a:srgbClr val="A1C46B"/>
    </a:accent4>
    <a:accent5>
      <a:srgbClr val="008E94"/>
    </a:accent5>
    <a:accent6>
      <a:srgbClr val="281051"/>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Ipsos">
    <a:dk1>
      <a:srgbClr val="003399"/>
    </a:dk1>
    <a:lt1>
      <a:srgbClr val="FFFFFF"/>
    </a:lt1>
    <a:dk2>
      <a:srgbClr val="000000"/>
    </a:dk2>
    <a:lt2>
      <a:srgbClr val="BABABA"/>
    </a:lt2>
    <a:accent1>
      <a:srgbClr val="008BCA"/>
    </a:accent1>
    <a:accent2>
      <a:srgbClr val="FBB040"/>
    </a:accent2>
    <a:accent3>
      <a:srgbClr val="ED6737"/>
    </a:accent3>
    <a:accent4>
      <a:srgbClr val="A1C46B"/>
    </a:accent4>
    <a:accent5>
      <a:srgbClr val="008E94"/>
    </a:accent5>
    <a:accent6>
      <a:srgbClr val="281051"/>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Ipsos">
    <a:dk1>
      <a:srgbClr val="003399"/>
    </a:dk1>
    <a:lt1>
      <a:srgbClr val="FFFFFF"/>
    </a:lt1>
    <a:dk2>
      <a:srgbClr val="000000"/>
    </a:dk2>
    <a:lt2>
      <a:srgbClr val="BABABA"/>
    </a:lt2>
    <a:accent1>
      <a:srgbClr val="008BCA"/>
    </a:accent1>
    <a:accent2>
      <a:srgbClr val="FBB040"/>
    </a:accent2>
    <a:accent3>
      <a:srgbClr val="ED6737"/>
    </a:accent3>
    <a:accent4>
      <a:srgbClr val="A1C46B"/>
    </a:accent4>
    <a:accent5>
      <a:srgbClr val="008E94"/>
    </a:accent5>
    <a:accent6>
      <a:srgbClr val="281051"/>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Ipsos">
    <a:dk1>
      <a:srgbClr val="003399"/>
    </a:dk1>
    <a:lt1>
      <a:srgbClr val="FFFFFF"/>
    </a:lt1>
    <a:dk2>
      <a:srgbClr val="000000"/>
    </a:dk2>
    <a:lt2>
      <a:srgbClr val="BABABA"/>
    </a:lt2>
    <a:accent1>
      <a:srgbClr val="008BCA"/>
    </a:accent1>
    <a:accent2>
      <a:srgbClr val="FBB040"/>
    </a:accent2>
    <a:accent3>
      <a:srgbClr val="ED6737"/>
    </a:accent3>
    <a:accent4>
      <a:srgbClr val="A1C46B"/>
    </a:accent4>
    <a:accent5>
      <a:srgbClr val="008E94"/>
    </a:accent5>
    <a:accent6>
      <a:srgbClr val="281051"/>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Ipsos">
    <a:dk1>
      <a:srgbClr val="003399"/>
    </a:dk1>
    <a:lt1>
      <a:srgbClr val="FFFFFF"/>
    </a:lt1>
    <a:dk2>
      <a:srgbClr val="000000"/>
    </a:dk2>
    <a:lt2>
      <a:srgbClr val="BABABA"/>
    </a:lt2>
    <a:accent1>
      <a:srgbClr val="008BCA"/>
    </a:accent1>
    <a:accent2>
      <a:srgbClr val="FBB040"/>
    </a:accent2>
    <a:accent3>
      <a:srgbClr val="ED6737"/>
    </a:accent3>
    <a:accent4>
      <a:srgbClr val="A1C46B"/>
    </a:accent4>
    <a:accent5>
      <a:srgbClr val="008E94"/>
    </a:accent5>
    <a:accent6>
      <a:srgbClr val="281051"/>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9B2D837ABE45445800B46C7B093EE79" ma:contentTypeVersion="13" ma:contentTypeDescription="Create a new document." ma:contentTypeScope="" ma:versionID="4a389e788cc9df32fa782b4a9f7361e7">
  <xsd:schema xmlns:xsd="http://www.w3.org/2001/XMLSchema" xmlns:xs="http://www.w3.org/2001/XMLSchema" xmlns:p="http://schemas.microsoft.com/office/2006/metadata/properties" xmlns:ns3="f5270896-2f3d-470e-9a40-13c7e60dff09" xmlns:ns4="31a574dd-9fbb-4d4e-9462-c95c97981e8e" targetNamespace="http://schemas.microsoft.com/office/2006/metadata/properties" ma:root="true" ma:fieldsID="7da56060965cd4bd46d85c9c3d01e7ce" ns3:_="" ns4:_="">
    <xsd:import namespace="f5270896-2f3d-470e-9a40-13c7e60dff09"/>
    <xsd:import namespace="31a574dd-9fbb-4d4e-9462-c95c97981e8e"/>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GenerationTime" minOccurs="0"/>
                <xsd:element ref="ns4:MediaServiceEventHashCode" minOccurs="0"/>
                <xsd:element ref="ns4:MediaServiceDateTaken" minOccurs="0"/>
                <xsd:element ref="ns4:MediaServiceLocation"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5270896-2f3d-470e-9a40-13c7e60dff09"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1a574dd-9fbb-4d4e-9462-c95c97981e8e"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BC55DB8-D07A-40A0-9FF1-24A43E24C913}">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AD6EB6DF-3629-4FC4-B848-926FC7B774B3}">
  <ds:schemaRefs>
    <ds:schemaRef ds:uri="http://schemas.microsoft.com/sharepoint/v3/contenttype/forms"/>
  </ds:schemaRefs>
</ds:datastoreItem>
</file>

<file path=customXml/itemProps3.xml><?xml version="1.0" encoding="utf-8"?>
<ds:datastoreItem xmlns:ds="http://schemas.openxmlformats.org/officeDocument/2006/customXml" ds:itemID="{1C8D8271-C8BC-4810-AA8E-C637585E53A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5270896-2f3d-470e-9a40-13c7e60dff09"/>
    <ds:schemaRef ds:uri="31a574dd-9fbb-4d4e-9462-c95c97981e8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30140</TotalTime>
  <Words>2545</Words>
  <Application>Microsoft Office PowerPoint</Application>
  <PresentationFormat>Širokoúhlá obrazovka</PresentationFormat>
  <Paragraphs>594</Paragraphs>
  <Slides>25</Slides>
  <Notes>21</Notes>
  <HiddenSlides>3</HiddenSlides>
  <MMClips>0</MMClips>
  <ScaleCrop>false</ScaleCrop>
  <HeadingPairs>
    <vt:vector size="6" baseType="variant">
      <vt:variant>
        <vt:lpstr>Použitá písma</vt:lpstr>
      </vt:variant>
      <vt:variant>
        <vt:i4>7</vt:i4>
      </vt:variant>
      <vt:variant>
        <vt:lpstr>Motiv</vt:lpstr>
      </vt:variant>
      <vt:variant>
        <vt:i4>5</vt:i4>
      </vt:variant>
      <vt:variant>
        <vt:lpstr>Nadpisy snímků</vt:lpstr>
      </vt:variant>
      <vt:variant>
        <vt:i4>25</vt:i4>
      </vt:variant>
    </vt:vector>
  </HeadingPairs>
  <TitlesOfParts>
    <vt:vector size="37" baseType="lpstr">
      <vt:lpstr>Arial</vt:lpstr>
      <vt:lpstr>Arial Black</vt:lpstr>
      <vt:lpstr>Calibri</vt:lpstr>
      <vt:lpstr>Courier New</vt:lpstr>
      <vt:lpstr>Montserrat</vt:lpstr>
      <vt:lpstr>Montserrat ExtraLight</vt:lpstr>
      <vt:lpstr>Wingdings</vt:lpstr>
      <vt:lpstr>1_Vlastní návrh</vt:lpstr>
      <vt:lpstr>Vlastní návrh</vt:lpstr>
      <vt:lpstr>2_Vlastní návrh</vt:lpstr>
      <vt:lpstr>3_Vlastní návrh</vt:lpstr>
      <vt:lpstr>4_Vlastní návrh</vt:lpstr>
      <vt:lpstr>FINANČNÍ GRAMOTNOST ČECHŮ 2023</vt:lpstr>
      <vt:lpstr>PREZENTACÍ PROVÁZÍ:</vt:lpstr>
      <vt:lpstr>METODOLOGIE</vt:lpstr>
      <vt:lpstr>INDEX FINANČNÍ GRAMOTNOSTI JE STABILNÍ</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DĚKUJEME ZA  POZORNOST</vt:lpstr>
      <vt:lpstr>Prezentace aplikace PowerPoint</vt:lpstr>
      <vt:lpstr>Prezentace aplikace PowerPoint</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Miroslav Paška - Ipsos</dc:creator>
  <cp:lastModifiedBy>Možná, Radana (ČBA)</cp:lastModifiedBy>
  <cp:revision>2074</cp:revision>
  <cp:lastPrinted>2016-07-14T09:20:19Z</cp:lastPrinted>
  <dcterms:created xsi:type="dcterms:W3CDTF">2012-02-21T08:44:35Z</dcterms:created>
  <dcterms:modified xsi:type="dcterms:W3CDTF">2023-07-20T05:59:34Z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0x010100C9B2D837ABE45445800B46C7B093EE79</vt:lpwstr>
  </property>
</Properties>
</file>